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35999738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558" y="120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967" y="2945943"/>
            <a:ext cx="26999804" cy="6266897"/>
          </a:xfrm>
        </p:spPr>
        <p:txBody>
          <a:bodyPr anchor="b"/>
          <a:lstStyle>
            <a:lvl1pPr algn="ctr">
              <a:defRPr sz="1574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9454516"/>
            <a:ext cx="26999804" cy="4345992"/>
          </a:xfrm>
        </p:spPr>
        <p:txBody>
          <a:bodyPr/>
          <a:lstStyle>
            <a:lvl1pPr marL="0" indent="0" algn="ctr">
              <a:buNone/>
              <a:defRPr sz="6300"/>
            </a:lvl1pPr>
            <a:lvl2pPr marL="1200059" indent="0" algn="ctr">
              <a:buNone/>
              <a:defRPr sz="5250"/>
            </a:lvl2pPr>
            <a:lvl3pPr marL="2400117" indent="0" algn="ctr">
              <a:buNone/>
              <a:defRPr sz="4725"/>
            </a:lvl3pPr>
            <a:lvl4pPr marL="3600176" indent="0" algn="ctr">
              <a:buNone/>
              <a:defRPr sz="4200"/>
            </a:lvl4pPr>
            <a:lvl5pPr marL="4800234" indent="0" algn="ctr">
              <a:buNone/>
              <a:defRPr sz="4200"/>
            </a:lvl5pPr>
            <a:lvl6pPr marL="6000293" indent="0" algn="ctr">
              <a:buNone/>
              <a:defRPr sz="4200"/>
            </a:lvl6pPr>
            <a:lvl7pPr marL="7200351" indent="0" algn="ctr">
              <a:buNone/>
              <a:defRPr sz="4200"/>
            </a:lvl7pPr>
            <a:lvl8pPr marL="8400410" indent="0" algn="ctr">
              <a:buNone/>
              <a:defRPr sz="4200"/>
            </a:lvl8pPr>
            <a:lvl9pPr marL="9600468" indent="0" algn="ctr">
              <a:buNone/>
              <a:defRPr sz="4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1F3D-4279-44FA-B927-940BDE5C2028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3370-4B68-4A60-8140-362D92E49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6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1F3D-4279-44FA-B927-940BDE5C2028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3370-4B68-4A60-8140-362D92E49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4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2" y="958369"/>
            <a:ext cx="7762444" cy="1525473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2" y="958369"/>
            <a:ext cx="22837334" cy="1525473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1F3D-4279-44FA-B927-940BDE5C2028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3370-4B68-4A60-8140-362D92E49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73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1F3D-4279-44FA-B927-940BDE5C2028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3370-4B68-4A60-8140-362D92E49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62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2" y="4487668"/>
            <a:ext cx="31049774" cy="7487774"/>
          </a:xfrm>
        </p:spPr>
        <p:txBody>
          <a:bodyPr anchor="b"/>
          <a:lstStyle>
            <a:lvl1pPr>
              <a:defRPr sz="1574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2" y="12046280"/>
            <a:ext cx="31049774" cy="3937644"/>
          </a:xfrm>
        </p:spPr>
        <p:txBody>
          <a:bodyPr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200059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2pPr>
            <a:lvl3pPr marL="2400117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3pPr>
            <a:lvl4pPr marL="360017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480023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00029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7200351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840041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960046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1F3D-4279-44FA-B927-940BDE5C2028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3370-4B68-4A60-8140-362D92E49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78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4791843"/>
            <a:ext cx="15299889" cy="1142125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4791843"/>
            <a:ext cx="15299889" cy="1142125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1F3D-4279-44FA-B927-940BDE5C2028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3370-4B68-4A60-8140-362D92E49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25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958370"/>
            <a:ext cx="31049774" cy="347929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2" y="4412664"/>
            <a:ext cx="15229575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2" y="6575242"/>
            <a:ext cx="15229575" cy="967119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7" y="4412664"/>
            <a:ext cx="15304578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7" y="6575242"/>
            <a:ext cx="15304578" cy="967119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1F3D-4279-44FA-B927-940BDE5C2028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3370-4B68-4A60-8140-362D92E49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15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1F3D-4279-44FA-B927-940BDE5C2028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3370-4B68-4A60-8140-362D92E49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0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1F3D-4279-44FA-B927-940BDE5C2028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3370-4B68-4A60-8140-362D92E49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30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2" y="1200044"/>
            <a:ext cx="11610852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2591763"/>
            <a:ext cx="18224867" cy="12792138"/>
          </a:xfrm>
        </p:spPr>
        <p:txBody>
          <a:bodyPr/>
          <a:lstStyle>
            <a:lvl1pPr>
              <a:defRPr sz="8399"/>
            </a:lvl1pPr>
            <a:lvl2pPr>
              <a:defRPr sz="7349"/>
            </a:lvl2pPr>
            <a:lvl3pPr>
              <a:defRPr sz="6300"/>
            </a:lvl3pPr>
            <a:lvl4pPr>
              <a:defRPr sz="5250"/>
            </a:lvl4pPr>
            <a:lvl5pPr>
              <a:defRPr sz="5250"/>
            </a:lvl5pPr>
            <a:lvl6pPr>
              <a:defRPr sz="5250"/>
            </a:lvl6pPr>
            <a:lvl7pPr>
              <a:defRPr sz="5250"/>
            </a:lvl7pPr>
            <a:lvl8pPr>
              <a:defRPr sz="5250"/>
            </a:lvl8pPr>
            <a:lvl9pPr>
              <a:defRPr sz="52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2" y="5400199"/>
            <a:ext cx="11610852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1F3D-4279-44FA-B927-940BDE5C2028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3370-4B68-4A60-8140-362D92E49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12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2" y="1200044"/>
            <a:ext cx="11610852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2591763"/>
            <a:ext cx="18224867" cy="12792138"/>
          </a:xfrm>
        </p:spPr>
        <p:txBody>
          <a:bodyPr anchor="t"/>
          <a:lstStyle>
            <a:lvl1pPr marL="0" indent="0">
              <a:buNone/>
              <a:defRPr sz="8399"/>
            </a:lvl1pPr>
            <a:lvl2pPr marL="1200059" indent="0">
              <a:buNone/>
              <a:defRPr sz="7349"/>
            </a:lvl2pPr>
            <a:lvl3pPr marL="2400117" indent="0">
              <a:buNone/>
              <a:defRPr sz="6300"/>
            </a:lvl3pPr>
            <a:lvl4pPr marL="3600176" indent="0">
              <a:buNone/>
              <a:defRPr sz="5250"/>
            </a:lvl4pPr>
            <a:lvl5pPr marL="4800234" indent="0">
              <a:buNone/>
              <a:defRPr sz="5250"/>
            </a:lvl5pPr>
            <a:lvl6pPr marL="6000293" indent="0">
              <a:buNone/>
              <a:defRPr sz="5250"/>
            </a:lvl6pPr>
            <a:lvl7pPr marL="7200351" indent="0">
              <a:buNone/>
              <a:defRPr sz="5250"/>
            </a:lvl7pPr>
            <a:lvl8pPr marL="8400410" indent="0">
              <a:buNone/>
              <a:defRPr sz="5250"/>
            </a:lvl8pPr>
            <a:lvl9pPr marL="9600468" indent="0">
              <a:buNone/>
              <a:defRPr sz="525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2" y="5400199"/>
            <a:ext cx="11610852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1F3D-4279-44FA-B927-940BDE5C2028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3370-4B68-4A60-8140-362D92E49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35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958370"/>
            <a:ext cx="31049774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4791843"/>
            <a:ext cx="31049774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16683949"/>
            <a:ext cx="809994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D1F3D-4279-44FA-B927-940BDE5C2028}" type="datetimeFigureOut">
              <a:rPr lang="fr-FR" smtClean="0"/>
              <a:t>10/07/2018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16683949"/>
            <a:ext cx="1214991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16683949"/>
            <a:ext cx="809994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3370-4B68-4A60-8140-362D92E49E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85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117" rtl="0" eaLnBrk="1" latinLnBrk="0" hangingPunct="1">
        <a:lnSpc>
          <a:spcPct val="90000"/>
        </a:lnSpc>
        <a:spcBef>
          <a:spcPct val="0"/>
        </a:spcBef>
        <a:buNone/>
        <a:defRPr sz="115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29" indent="-600029" algn="l" defTabSz="2400117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1pPr>
      <a:lvl2pPr marL="180008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000146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5250" kern="1200">
          <a:solidFill>
            <a:schemeClr val="tx1"/>
          </a:solidFill>
          <a:latin typeface="+mn-lt"/>
          <a:ea typeface="+mn-ea"/>
          <a:cs typeface="+mn-cs"/>
        </a:defRPr>
      </a:lvl3pPr>
      <a:lvl4pPr marL="4200205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5400264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600322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800381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9000439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1020049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1pPr>
      <a:lvl2pPr marL="1200059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400117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600176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00234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000293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200351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40041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600468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957156-79E4-4C8F-AC9D-706B4E7BCC87}"/>
              </a:ext>
            </a:extLst>
          </p:cNvPr>
          <p:cNvSpPr/>
          <p:nvPr/>
        </p:nvSpPr>
        <p:spPr>
          <a:xfrm>
            <a:off x="1184232" y="5349576"/>
            <a:ext cx="2520000" cy="2880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5296C6-0ED8-4042-B314-BA671E958C50}"/>
              </a:ext>
            </a:extLst>
          </p:cNvPr>
          <p:cNvSpPr/>
          <p:nvPr/>
        </p:nvSpPr>
        <p:spPr>
          <a:xfrm>
            <a:off x="3704232" y="5349576"/>
            <a:ext cx="9900000" cy="2880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6A3F15-C94A-4B2C-A6CE-EEC7ADDC0013}"/>
              </a:ext>
            </a:extLst>
          </p:cNvPr>
          <p:cNvSpPr/>
          <p:nvPr/>
        </p:nvSpPr>
        <p:spPr>
          <a:xfrm>
            <a:off x="13582801" y="5349576"/>
            <a:ext cx="12780000" cy="2880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654BCF-8167-43C4-BFC2-6BDF21F6EA4B}"/>
              </a:ext>
            </a:extLst>
          </p:cNvPr>
          <p:cNvSpPr/>
          <p:nvPr/>
        </p:nvSpPr>
        <p:spPr>
          <a:xfrm>
            <a:off x="3704232" y="8229576"/>
            <a:ext cx="9900000" cy="2520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86CCAE-A596-46CB-B0E8-085104233FAB}"/>
              </a:ext>
            </a:extLst>
          </p:cNvPr>
          <p:cNvSpPr/>
          <p:nvPr/>
        </p:nvSpPr>
        <p:spPr>
          <a:xfrm>
            <a:off x="3704232" y="2829576"/>
            <a:ext cx="9900000" cy="2520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9" name="Corde 8">
            <a:extLst>
              <a:ext uri="{FF2B5EF4-FFF2-40B4-BE49-F238E27FC236}">
                <a16:creationId xmlns:a16="http://schemas.microsoft.com/office/drawing/2014/main" id="{54C6EE92-B886-40EE-867D-A3DDF9BE19FF}"/>
              </a:ext>
            </a:extLst>
          </p:cNvPr>
          <p:cNvSpPr/>
          <p:nvPr/>
        </p:nvSpPr>
        <p:spPr>
          <a:xfrm rot="10800000">
            <a:off x="12322801" y="2829576"/>
            <a:ext cx="2520000" cy="2520000"/>
          </a:xfrm>
          <a:prstGeom prst="chord">
            <a:avLst>
              <a:gd name="adj1" fmla="val 5390150"/>
              <a:gd name="adj2" fmla="val 16200000"/>
            </a:avLst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orde 9">
            <a:extLst>
              <a:ext uri="{FF2B5EF4-FFF2-40B4-BE49-F238E27FC236}">
                <a16:creationId xmlns:a16="http://schemas.microsoft.com/office/drawing/2014/main" id="{D23CD577-B78B-4847-83A4-8CA8F57A4801}"/>
              </a:ext>
            </a:extLst>
          </p:cNvPr>
          <p:cNvSpPr/>
          <p:nvPr/>
        </p:nvSpPr>
        <p:spPr>
          <a:xfrm rot="10800000">
            <a:off x="12322801" y="8229576"/>
            <a:ext cx="2520000" cy="2520000"/>
          </a:xfrm>
          <a:prstGeom prst="chord">
            <a:avLst>
              <a:gd name="adj1" fmla="val 5390150"/>
              <a:gd name="adj2" fmla="val 16200000"/>
            </a:avLst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30706E-5A27-43C4-A0D9-A3A845BB8147}"/>
              </a:ext>
            </a:extLst>
          </p:cNvPr>
          <p:cNvSpPr/>
          <p:nvPr/>
        </p:nvSpPr>
        <p:spPr>
          <a:xfrm>
            <a:off x="30642013" y="16089663"/>
            <a:ext cx="3852000" cy="216000"/>
          </a:xfrm>
          <a:prstGeom prst="rect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 : forme 20">
            <a:extLst>
              <a:ext uri="{FF2B5EF4-FFF2-40B4-BE49-F238E27FC236}">
                <a16:creationId xmlns:a16="http://schemas.microsoft.com/office/drawing/2014/main" id="{7B44FF66-2F38-41AA-8186-0AE922F56868}"/>
              </a:ext>
            </a:extLst>
          </p:cNvPr>
          <p:cNvSpPr/>
          <p:nvPr/>
        </p:nvSpPr>
        <p:spPr>
          <a:xfrm>
            <a:off x="30282013" y="12093663"/>
            <a:ext cx="4572000" cy="4572000"/>
          </a:xfrm>
          <a:custGeom>
            <a:avLst/>
            <a:gdLst>
              <a:gd name="connsiteX0" fmla="*/ 3636000 w 4572000"/>
              <a:gd name="connsiteY0" fmla="*/ 0 h 4572000"/>
              <a:gd name="connsiteX1" fmla="*/ 4572000 w 4572000"/>
              <a:gd name="connsiteY1" fmla="*/ 0 h 4572000"/>
              <a:gd name="connsiteX2" fmla="*/ 4572000 w 4572000"/>
              <a:gd name="connsiteY2" fmla="*/ 3636000 h 4572000"/>
              <a:gd name="connsiteX3" fmla="*/ 4572000 w 4572000"/>
              <a:gd name="connsiteY3" fmla="*/ 4572000 h 4572000"/>
              <a:gd name="connsiteX4" fmla="*/ 3636000 w 4572000"/>
              <a:gd name="connsiteY4" fmla="*/ 4572000 h 4572000"/>
              <a:gd name="connsiteX5" fmla="*/ 0 w 4572000"/>
              <a:gd name="connsiteY5" fmla="*/ 4572000 h 4572000"/>
              <a:gd name="connsiteX6" fmla="*/ 0 w 4572000"/>
              <a:gd name="connsiteY6" fmla="*/ 3636000 h 4572000"/>
              <a:gd name="connsiteX7" fmla="*/ 3636000 w 4572000"/>
              <a:gd name="connsiteY7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4572000">
                <a:moveTo>
                  <a:pt x="3636000" y="0"/>
                </a:moveTo>
                <a:lnTo>
                  <a:pt x="4572000" y="0"/>
                </a:lnTo>
                <a:lnTo>
                  <a:pt x="4572000" y="3636000"/>
                </a:lnTo>
                <a:lnTo>
                  <a:pt x="4572000" y="4572000"/>
                </a:lnTo>
                <a:lnTo>
                  <a:pt x="3636000" y="4572000"/>
                </a:lnTo>
                <a:lnTo>
                  <a:pt x="0" y="4572000"/>
                </a:lnTo>
                <a:lnTo>
                  <a:pt x="0" y="3636000"/>
                </a:lnTo>
                <a:lnTo>
                  <a:pt x="3636000" y="0"/>
                </a:lnTo>
                <a:close/>
              </a:path>
            </a:pathLst>
          </a:cu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 : forme 21">
            <a:extLst>
              <a:ext uri="{FF2B5EF4-FFF2-40B4-BE49-F238E27FC236}">
                <a16:creationId xmlns:a16="http://schemas.microsoft.com/office/drawing/2014/main" id="{CF932B23-710C-42C4-AB0E-C5DAE3128FED}"/>
              </a:ext>
            </a:extLst>
          </p:cNvPr>
          <p:cNvSpPr/>
          <p:nvPr/>
        </p:nvSpPr>
        <p:spPr>
          <a:xfrm rot="10800000">
            <a:off x="29530106" y="10215620"/>
            <a:ext cx="4572000" cy="4572000"/>
          </a:xfrm>
          <a:custGeom>
            <a:avLst/>
            <a:gdLst>
              <a:gd name="connsiteX0" fmla="*/ 360000 w 4572000"/>
              <a:gd name="connsiteY0" fmla="*/ 3996000 h 4572000"/>
              <a:gd name="connsiteX1" fmla="*/ 360000 w 4572000"/>
              <a:gd name="connsiteY1" fmla="*/ 4212000 h 4572000"/>
              <a:gd name="connsiteX2" fmla="*/ 4212000 w 4572000"/>
              <a:gd name="connsiteY2" fmla="*/ 4212000 h 4572000"/>
              <a:gd name="connsiteX3" fmla="*/ 4212000 w 4572000"/>
              <a:gd name="connsiteY3" fmla="*/ 3996000 h 4572000"/>
              <a:gd name="connsiteX4" fmla="*/ 3636000 w 4572000"/>
              <a:gd name="connsiteY4" fmla="*/ 0 h 4572000"/>
              <a:gd name="connsiteX5" fmla="*/ 4572000 w 4572000"/>
              <a:gd name="connsiteY5" fmla="*/ 0 h 4572000"/>
              <a:gd name="connsiteX6" fmla="*/ 4572000 w 4572000"/>
              <a:gd name="connsiteY6" fmla="*/ 3636000 h 4572000"/>
              <a:gd name="connsiteX7" fmla="*/ 4572000 w 4572000"/>
              <a:gd name="connsiteY7" fmla="*/ 4572000 h 4572000"/>
              <a:gd name="connsiteX8" fmla="*/ 3636000 w 4572000"/>
              <a:gd name="connsiteY8" fmla="*/ 4572000 h 4572000"/>
              <a:gd name="connsiteX9" fmla="*/ 0 w 4572000"/>
              <a:gd name="connsiteY9" fmla="*/ 4572000 h 4572000"/>
              <a:gd name="connsiteX10" fmla="*/ 0 w 4572000"/>
              <a:gd name="connsiteY10" fmla="*/ 363600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72000" h="4572000">
                <a:moveTo>
                  <a:pt x="360000" y="3996000"/>
                </a:moveTo>
                <a:lnTo>
                  <a:pt x="360000" y="4212000"/>
                </a:lnTo>
                <a:lnTo>
                  <a:pt x="4212000" y="4212000"/>
                </a:lnTo>
                <a:lnTo>
                  <a:pt x="4212000" y="3996000"/>
                </a:lnTo>
                <a:close/>
                <a:moveTo>
                  <a:pt x="3636000" y="0"/>
                </a:moveTo>
                <a:lnTo>
                  <a:pt x="4572000" y="0"/>
                </a:lnTo>
                <a:lnTo>
                  <a:pt x="4572000" y="3636000"/>
                </a:lnTo>
                <a:lnTo>
                  <a:pt x="4572000" y="4572000"/>
                </a:lnTo>
                <a:lnTo>
                  <a:pt x="3636000" y="4572000"/>
                </a:lnTo>
                <a:lnTo>
                  <a:pt x="0" y="4572000"/>
                </a:lnTo>
                <a:lnTo>
                  <a:pt x="0" y="3636000"/>
                </a:lnTo>
                <a:close/>
              </a:path>
            </a:pathLst>
          </a:cu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882752BF-89CC-4B5B-AD88-7F12A5E5A0FF}"/>
              </a:ext>
            </a:extLst>
          </p:cNvPr>
          <p:cNvCxnSpPr>
            <a:cxnSpLocks/>
          </p:cNvCxnSpPr>
          <p:nvPr/>
        </p:nvCxnSpPr>
        <p:spPr>
          <a:xfrm>
            <a:off x="892969" y="5349576"/>
            <a:ext cx="0" cy="2880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73D22F9A-1351-470C-BC10-7F9E7B2D724D}"/>
              </a:ext>
            </a:extLst>
          </p:cNvPr>
          <p:cNvCxnSpPr>
            <a:cxnSpLocks/>
          </p:cNvCxnSpPr>
          <p:nvPr/>
        </p:nvCxnSpPr>
        <p:spPr>
          <a:xfrm>
            <a:off x="892969" y="2829576"/>
            <a:ext cx="0" cy="2520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6CD5A394-3285-4DF7-BCDD-5E56C3644CDF}"/>
              </a:ext>
            </a:extLst>
          </p:cNvPr>
          <p:cNvCxnSpPr>
            <a:cxnSpLocks/>
          </p:cNvCxnSpPr>
          <p:nvPr/>
        </p:nvCxnSpPr>
        <p:spPr>
          <a:xfrm>
            <a:off x="3704232" y="2100276"/>
            <a:ext cx="990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846E5367-6369-4378-9F0E-2B8E4E2DDB3C}"/>
              </a:ext>
            </a:extLst>
          </p:cNvPr>
          <p:cNvCxnSpPr>
            <a:cxnSpLocks/>
          </p:cNvCxnSpPr>
          <p:nvPr/>
        </p:nvCxnSpPr>
        <p:spPr>
          <a:xfrm>
            <a:off x="13604232" y="2100276"/>
            <a:ext cx="1278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07FA91D3-56F2-493A-B469-4673DB2520C1}"/>
              </a:ext>
            </a:extLst>
          </p:cNvPr>
          <p:cNvCxnSpPr>
            <a:cxnSpLocks/>
          </p:cNvCxnSpPr>
          <p:nvPr/>
        </p:nvCxnSpPr>
        <p:spPr>
          <a:xfrm>
            <a:off x="13604232" y="4081476"/>
            <a:ext cx="126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0A2DD8B1-C2AE-4BD1-82A9-7A9A322C27F9}"/>
              </a:ext>
            </a:extLst>
          </p:cNvPr>
          <p:cNvCxnSpPr>
            <a:cxnSpLocks/>
          </p:cNvCxnSpPr>
          <p:nvPr/>
        </p:nvCxnSpPr>
        <p:spPr>
          <a:xfrm>
            <a:off x="13242433" y="4081476"/>
            <a:ext cx="0" cy="1260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F3F071DE-9500-43A0-997A-88510B656A9C}"/>
              </a:ext>
            </a:extLst>
          </p:cNvPr>
          <p:cNvCxnSpPr>
            <a:cxnSpLocks/>
          </p:cNvCxnSpPr>
          <p:nvPr/>
        </p:nvCxnSpPr>
        <p:spPr>
          <a:xfrm>
            <a:off x="892969" y="8229576"/>
            <a:ext cx="0" cy="2520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56EDA366-B15B-4BFC-9C1D-3DA580252A42}"/>
              </a:ext>
            </a:extLst>
          </p:cNvPr>
          <p:cNvCxnSpPr>
            <a:cxnSpLocks/>
          </p:cNvCxnSpPr>
          <p:nvPr/>
        </p:nvCxnSpPr>
        <p:spPr>
          <a:xfrm>
            <a:off x="1184232" y="2100276"/>
            <a:ext cx="252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639F7F7-5EB6-4732-9A84-E26C9F6DC56E}"/>
              </a:ext>
            </a:extLst>
          </p:cNvPr>
          <p:cNvCxnSpPr>
            <a:cxnSpLocks/>
          </p:cNvCxnSpPr>
          <p:nvPr/>
        </p:nvCxnSpPr>
        <p:spPr>
          <a:xfrm>
            <a:off x="1184232" y="2100276"/>
            <a:ext cx="0" cy="32493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3A6659A7-93FE-4151-88D7-5F87295C7887}"/>
              </a:ext>
            </a:extLst>
          </p:cNvPr>
          <p:cNvCxnSpPr>
            <a:cxnSpLocks/>
          </p:cNvCxnSpPr>
          <p:nvPr/>
        </p:nvCxnSpPr>
        <p:spPr>
          <a:xfrm>
            <a:off x="26384232" y="2100276"/>
            <a:ext cx="0" cy="32493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834E8529-D683-446D-9683-9AB100BF2F58}"/>
              </a:ext>
            </a:extLst>
          </p:cNvPr>
          <p:cNvCxnSpPr>
            <a:cxnSpLocks/>
          </p:cNvCxnSpPr>
          <p:nvPr/>
        </p:nvCxnSpPr>
        <p:spPr>
          <a:xfrm>
            <a:off x="13614996" y="2200350"/>
            <a:ext cx="0" cy="62922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315D87D2-AC5A-41EB-BE45-B54681FE634E}"/>
              </a:ext>
            </a:extLst>
          </p:cNvPr>
          <p:cNvCxnSpPr>
            <a:cxnSpLocks/>
          </p:cNvCxnSpPr>
          <p:nvPr/>
        </p:nvCxnSpPr>
        <p:spPr>
          <a:xfrm>
            <a:off x="830796" y="2829576"/>
            <a:ext cx="28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94E78D19-331A-4762-B3B8-23C8E0E7E409}"/>
              </a:ext>
            </a:extLst>
          </p:cNvPr>
          <p:cNvCxnSpPr>
            <a:cxnSpLocks/>
          </p:cNvCxnSpPr>
          <p:nvPr/>
        </p:nvCxnSpPr>
        <p:spPr>
          <a:xfrm>
            <a:off x="860232" y="10749576"/>
            <a:ext cx="28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382E0137-AD6D-4356-B961-6962F6A8E0DF}"/>
              </a:ext>
            </a:extLst>
          </p:cNvPr>
          <p:cNvCxnSpPr>
            <a:cxnSpLocks/>
          </p:cNvCxnSpPr>
          <p:nvPr/>
        </p:nvCxnSpPr>
        <p:spPr>
          <a:xfrm>
            <a:off x="13242433" y="2821476"/>
            <a:ext cx="0" cy="1260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33E521A4-2025-407E-A487-F77E091AC5AA}"/>
              </a:ext>
            </a:extLst>
          </p:cNvPr>
          <p:cNvCxnSpPr>
            <a:cxnSpLocks/>
          </p:cNvCxnSpPr>
          <p:nvPr/>
        </p:nvCxnSpPr>
        <p:spPr>
          <a:xfrm>
            <a:off x="29530106" y="9568452"/>
            <a:ext cx="4572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E5EC675F-5812-4219-A4D3-494D6C4B5023}"/>
              </a:ext>
            </a:extLst>
          </p:cNvPr>
          <p:cNvCxnSpPr>
            <a:cxnSpLocks/>
          </p:cNvCxnSpPr>
          <p:nvPr/>
        </p:nvCxnSpPr>
        <p:spPr>
          <a:xfrm>
            <a:off x="28844306" y="10215620"/>
            <a:ext cx="0" cy="4572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86906291-340E-4446-BF95-C4D30E8E3FB7}"/>
              </a:ext>
            </a:extLst>
          </p:cNvPr>
          <p:cNvCxnSpPr>
            <a:cxnSpLocks/>
          </p:cNvCxnSpPr>
          <p:nvPr/>
        </p:nvCxnSpPr>
        <p:spPr>
          <a:xfrm>
            <a:off x="31986307" y="10597025"/>
            <a:ext cx="0" cy="216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>
            <a:extLst>
              <a:ext uri="{FF2B5EF4-FFF2-40B4-BE49-F238E27FC236}">
                <a16:creationId xmlns:a16="http://schemas.microsoft.com/office/drawing/2014/main" id="{D6AA85A7-1054-4FAF-A027-3DDC0F097598}"/>
              </a:ext>
            </a:extLst>
          </p:cNvPr>
          <p:cNvCxnSpPr/>
          <p:nvPr/>
        </p:nvCxnSpPr>
        <p:spPr>
          <a:xfrm>
            <a:off x="34356675" y="10215620"/>
            <a:ext cx="0" cy="936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avec flèche 38">
            <a:extLst>
              <a:ext uri="{FF2B5EF4-FFF2-40B4-BE49-F238E27FC236}">
                <a16:creationId xmlns:a16="http://schemas.microsoft.com/office/drawing/2014/main" id="{43A51B1A-1076-45EF-B7D3-5FD49237FA51}"/>
              </a:ext>
            </a:extLst>
          </p:cNvPr>
          <p:cNvCxnSpPr/>
          <p:nvPr/>
        </p:nvCxnSpPr>
        <p:spPr>
          <a:xfrm>
            <a:off x="29530106" y="15073370"/>
            <a:ext cx="936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7561B934-30F3-4F55-9A6C-F0937A48BAA2}"/>
              </a:ext>
            </a:extLst>
          </p:cNvPr>
          <p:cNvCxnSpPr/>
          <p:nvPr/>
        </p:nvCxnSpPr>
        <p:spPr>
          <a:xfrm>
            <a:off x="29530106" y="10683620"/>
            <a:ext cx="360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7823A4B6-D885-4962-9800-0096551B780C}"/>
              </a:ext>
            </a:extLst>
          </p:cNvPr>
          <p:cNvCxnSpPr/>
          <p:nvPr/>
        </p:nvCxnSpPr>
        <p:spPr>
          <a:xfrm>
            <a:off x="33742106" y="10680190"/>
            <a:ext cx="360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ZoneTexte 41">
            <a:extLst>
              <a:ext uri="{FF2B5EF4-FFF2-40B4-BE49-F238E27FC236}">
                <a16:creationId xmlns:a16="http://schemas.microsoft.com/office/drawing/2014/main" id="{D61BEC70-14C0-424E-8087-A30497A74FB8}"/>
              </a:ext>
            </a:extLst>
          </p:cNvPr>
          <p:cNvSpPr txBox="1"/>
          <p:nvPr/>
        </p:nvSpPr>
        <p:spPr>
          <a:xfrm>
            <a:off x="7236282" y="1215633"/>
            <a:ext cx="2835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275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C3E2EEDA-7716-4239-A5AF-2362227B9969}"/>
              </a:ext>
            </a:extLst>
          </p:cNvPr>
          <p:cNvSpPr txBox="1"/>
          <p:nvPr/>
        </p:nvSpPr>
        <p:spPr>
          <a:xfrm>
            <a:off x="18554851" y="1193596"/>
            <a:ext cx="2835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355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5793AF5-9D2D-4B45-BE76-A9C8E4CCCE56}"/>
              </a:ext>
            </a:extLst>
          </p:cNvPr>
          <p:cNvSpPr txBox="1"/>
          <p:nvPr/>
        </p:nvSpPr>
        <p:spPr>
          <a:xfrm>
            <a:off x="2001957" y="1193596"/>
            <a:ext cx="88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70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E6EE7F4-44C0-4F97-9311-500E4E8F151B}"/>
              </a:ext>
            </a:extLst>
          </p:cNvPr>
          <p:cNvSpPr txBox="1"/>
          <p:nvPr/>
        </p:nvSpPr>
        <p:spPr>
          <a:xfrm>
            <a:off x="154051" y="3732690"/>
            <a:ext cx="88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70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F14A0B57-1124-4072-9122-6B2C649D0950}"/>
              </a:ext>
            </a:extLst>
          </p:cNvPr>
          <p:cNvSpPr txBox="1"/>
          <p:nvPr/>
        </p:nvSpPr>
        <p:spPr>
          <a:xfrm>
            <a:off x="154051" y="9140409"/>
            <a:ext cx="88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70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8E04A82D-3E20-443D-80A0-CA1D80C9863E}"/>
              </a:ext>
            </a:extLst>
          </p:cNvPr>
          <p:cNvSpPr txBox="1"/>
          <p:nvPr/>
        </p:nvSpPr>
        <p:spPr>
          <a:xfrm>
            <a:off x="97426" y="6435633"/>
            <a:ext cx="88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80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E321B377-D09A-4DA5-B3EE-1703A6FF6342}"/>
              </a:ext>
            </a:extLst>
          </p:cNvPr>
          <p:cNvSpPr txBox="1"/>
          <p:nvPr/>
        </p:nvSpPr>
        <p:spPr>
          <a:xfrm>
            <a:off x="12174124" y="3097533"/>
            <a:ext cx="88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35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A3453238-160D-4FBC-95BE-BBE44DD6083E}"/>
              </a:ext>
            </a:extLst>
          </p:cNvPr>
          <p:cNvSpPr txBox="1"/>
          <p:nvPr/>
        </p:nvSpPr>
        <p:spPr>
          <a:xfrm>
            <a:off x="12174124" y="4238599"/>
            <a:ext cx="88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35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6E227CEE-023B-444B-922A-01A394B260EF}"/>
              </a:ext>
            </a:extLst>
          </p:cNvPr>
          <p:cNvSpPr txBox="1"/>
          <p:nvPr/>
        </p:nvSpPr>
        <p:spPr>
          <a:xfrm>
            <a:off x="13781241" y="3428859"/>
            <a:ext cx="88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35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F0083859-CD10-4D5F-BE41-BF101E2B83B0}"/>
              </a:ext>
            </a:extLst>
          </p:cNvPr>
          <p:cNvSpPr txBox="1"/>
          <p:nvPr/>
        </p:nvSpPr>
        <p:spPr>
          <a:xfrm>
            <a:off x="34411738" y="10215620"/>
            <a:ext cx="88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26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A6515E9E-D530-4F7E-BC5A-4CEF3CF1535C}"/>
              </a:ext>
            </a:extLst>
          </p:cNvPr>
          <p:cNvSpPr txBox="1"/>
          <p:nvPr/>
        </p:nvSpPr>
        <p:spPr>
          <a:xfrm>
            <a:off x="33410598" y="10680190"/>
            <a:ext cx="88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10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7223F8D0-F138-468D-A26E-1A09421129F9}"/>
              </a:ext>
            </a:extLst>
          </p:cNvPr>
          <p:cNvSpPr txBox="1"/>
          <p:nvPr/>
        </p:nvSpPr>
        <p:spPr>
          <a:xfrm>
            <a:off x="31539824" y="10791620"/>
            <a:ext cx="88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6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0C70487A-C837-492A-A6A6-067A725D6C5A}"/>
              </a:ext>
            </a:extLst>
          </p:cNvPr>
          <p:cNvSpPr txBox="1"/>
          <p:nvPr/>
        </p:nvSpPr>
        <p:spPr>
          <a:xfrm>
            <a:off x="31373830" y="8629431"/>
            <a:ext cx="1224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127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B95534F1-0683-4C36-B785-A0EF9755806B}"/>
              </a:ext>
            </a:extLst>
          </p:cNvPr>
          <p:cNvSpPr txBox="1"/>
          <p:nvPr/>
        </p:nvSpPr>
        <p:spPr>
          <a:xfrm>
            <a:off x="27553244" y="12093663"/>
            <a:ext cx="1051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127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32837D61-3BDE-498A-8DE2-5EC29893A632}"/>
              </a:ext>
            </a:extLst>
          </p:cNvPr>
          <p:cNvSpPr txBox="1"/>
          <p:nvPr/>
        </p:nvSpPr>
        <p:spPr>
          <a:xfrm>
            <a:off x="29530106" y="10692585"/>
            <a:ext cx="742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10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940F8D0E-B442-43B3-BBBE-5DD37A337FD4}"/>
              </a:ext>
            </a:extLst>
          </p:cNvPr>
          <p:cNvSpPr txBox="1"/>
          <p:nvPr/>
        </p:nvSpPr>
        <p:spPr>
          <a:xfrm>
            <a:off x="29584161" y="15038552"/>
            <a:ext cx="88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26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EBACA931-949E-4C36-8D54-B9D7091FFAE7}"/>
              </a:ext>
            </a:extLst>
          </p:cNvPr>
          <p:cNvSpPr txBox="1"/>
          <p:nvPr/>
        </p:nvSpPr>
        <p:spPr>
          <a:xfrm>
            <a:off x="6025858" y="6281744"/>
            <a:ext cx="52353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/>
              <a:t>Fuselage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38C8E5D9-9BA3-45AB-802C-620DA53E5540}"/>
              </a:ext>
            </a:extLst>
          </p:cNvPr>
          <p:cNvSpPr txBox="1"/>
          <p:nvPr/>
        </p:nvSpPr>
        <p:spPr>
          <a:xfrm>
            <a:off x="21390751" y="13083780"/>
            <a:ext cx="52353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/>
              <a:t>Stabilisateurs verticaux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FFE48959-3A07-4E69-B4A8-FF00F8F1746E}"/>
              </a:ext>
            </a:extLst>
          </p:cNvPr>
          <p:cNvSpPr txBox="1"/>
          <p:nvPr/>
        </p:nvSpPr>
        <p:spPr>
          <a:xfrm>
            <a:off x="15428893" y="8634594"/>
            <a:ext cx="12923572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4000" b="1" dirty="0"/>
              <a:t>	Paramètres de découpe:</a:t>
            </a:r>
          </a:p>
          <a:p>
            <a:pPr marL="1028700" lvl="1" indent="-571500" algn="just">
              <a:buFontTx/>
              <a:buChar char="-"/>
            </a:pPr>
            <a:r>
              <a:rPr lang="fr-FR" sz="4000" b="1" dirty="0" err="1"/>
              <a:t>Dépron</a:t>
            </a:r>
            <a:r>
              <a:rPr lang="fr-FR" sz="4000" b="1" dirty="0"/>
              <a:t> 6 mm: Puissance 20 – Speed 50</a:t>
            </a:r>
          </a:p>
          <a:p>
            <a:pPr marL="1028700" lvl="1" indent="-571500" algn="just">
              <a:buFontTx/>
              <a:buChar char="-"/>
            </a:pPr>
            <a:r>
              <a:rPr lang="fr-FR" sz="4000" b="1" dirty="0" err="1"/>
              <a:t>Dépron</a:t>
            </a:r>
            <a:r>
              <a:rPr lang="fr-FR" sz="4000" b="1" dirty="0"/>
              <a:t> 3 mm: Puissance 30 – Speed 80</a:t>
            </a:r>
          </a:p>
          <a:p>
            <a:pPr marL="1028700" lvl="1" indent="-571500" algn="just">
              <a:buFontTx/>
              <a:buChar char="-"/>
            </a:pPr>
            <a:r>
              <a:rPr lang="fr-FR" sz="4000" b="1" dirty="0"/>
              <a:t>Carton (2 couches d’alvéoles) : Puissance 97 – Speed 35</a:t>
            </a:r>
          </a:p>
          <a:p>
            <a:pPr algn="ctr"/>
            <a:endParaRPr lang="fr-FR" sz="4000" b="1" dirty="0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1554C9A9-1E7C-4DE6-9E0D-DC44BE5F4752}"/>
              </a:ext>
            </a:extLst>
          </p:cNvPr>
          <p:cNvSpPr txBox="1"/>
          <p:nvPr/>
        </p:nvSpPr>
        <p:spPr>
          <a:xfrm>
            <a:off x="537730" y="12053393"/>
            <a:ext cx="202168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u="sng" dirty="0"/>
              <a:t>Protocole à suivre pour la découpe:</a:t>
            </a:r>
          </a:p>
          <a:p>
            <a:pPr marL="571500" indent="-571500">
              <a:buFontTx/>
              <a:buChar char="-"/>
            </a:pPr>
            <a:r>
              <a:rPr lang="fr-FR" sz="4000" b="1" dirty="0"/>
              <a:t>Ajuster les dimensions des patrons,</a:t>
            </a:r>
          </a:p>
          <a:p>
            <a:pPr marL="571500" indent="-571500">
              <a:buFontTx/>
              <a:buChar char="-"/>
            </a:pPr>
            <a:r>
              <a:rPr lang="fr-FR" sz="4000" b="1" dirty="0"/>
              <a:t>Sélectionner l’ensemble du patron puis « Format » -&gt; « Fusionner les formes » -&gt; « Union »</a:t>
            </a:r>
          </a:p>
          <a:p>
            <a:pPr marL="571500" indent="-571500">
              <a:buFontTx/>
              <a:buChar char="-"/>
            </a:pPr>
            <a:r>
              <a:rPr lang="fr-FR" sz="4000" b="1" dirty="0"/>
              <a:t>Sauvegarder en fichier .</a:t>
            </a:r>
            <a:r>
              <a:rPr lang="fr-FR" sz="4000" b="1" dirty="0" err="1"/>
              <a:t>pdf</a:t>
            </a:r>
            <a:r>
              <a:rPr lang="fr-FR" sz="4000" b="1" dirty="0"/>
              <a:t>,</a:t>
            </a:r>
          </a:p>
          <a:p>
            <a:pPr marL="571500" indent="-571500">
              <a:buFontTx/>
              <a:buChar char="-"/>
            </a:pPr>
            <a:r>
              <a:rPr lang="fr-FR" sz="4000" b="1" dirty="0"/>
              <a:t>Ouvrir le fichier .</a:t>
            </a:r>
            <a:r>
              <a:rPr lang="fr-FR" sz="4000" b="1" dirty="0" err="1"/>
              <a:t>pdf</a:t>
            </a:r>
            <a:r>
              <a:rPr lang="fr-FR" sz="4000" b="1" dirty="0"/>
              <a:t> sur </a:t>
            </a:r>
            <a:r>
              <a:rPr lang="fr-FR" sz="4000" b="1" dirty="0" err="1"/>
              <a:t>LaserCAD</a:t>
            </a:r>
            <a:r>
              <a:rPr lang="fr-FR" sz="4000" b="1" dirty="0"/>
              <a:t> </a:t>
            </a:r>
          </a:p>
          <a:p>
            <a:pPr marL="571500" indent="-571500">
              <a:buFontTx/>
              <a:buChar char="-"/>
            </a:pPr>
            <a:r>
              <a:rPr lang="fr-FR" sz="4000" b="1" dirty="0"/>
              <a:t>Lancer la découpe</a:t>
            </a:r>
          </a:p>
          <a:p>
            <a:pPr marL="571500" indent="-571500">
              <a:buFontTx/>
              <a:buChar char="-"/>
            </a:pPr>
            <a:endParaRPr lang="fr-FR" sz="4000" b="1" dirty="0"/>
          </a:p>
          <a:p>
            <a:r>
              <a:rPr lang="fr-FR" sz="4000" b="1" dirty="0"/>
              <a:t>Attention: bien vérifier que l’épaisseur du trait est nulle et que la couleur est rouge (R=255,V=0,B=0)</a:t>
            </a:r>
          </a:p>
        </p:txBody>
      </p:sp>
    </p:spTree>
    <p:extLst>
      <p:ext uri="{BB962C8B-B14F-4D97-AF65-F5344CB8AC3E}">
        <p14:creationId xmlns:p14="http://schemas.microsoft.com/office/powerpoint/2010/main" val="354875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A8E49A-D63A-4058-99D7-02138542E209}"/>
              </a:ext>
            </a:extLst>
          </p:cNvPr>
          <p:cNvSpPr/>
          <p:nvPr/>
        </p:nvSpPr>
        <p:spPr>
          <a:xfrm>
            <a:off x="762001" y="8418600"/>
            <a:ext cx="25920000" cy="47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A67B43-182C-4776-B062-5F32D3D43DA0}"/>
              </a:ext>
            </a:extLst>
          </p:cNvPr>
          <p:cNvSpPr/>
          <p:nvPr/>
        </p:nvSpPr>
        <p:spPr>
          <a:xfrm>
            <a:off x="762000" y="13170600"/>
            <a:ext cx="7722000" cy="136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8F9113-92EC-41B0-87B2-CF22170E3EFC}"/>
              </a:ext>
            </a:extLst>
          </p:cNvPr>
          <p:cNvSpPr/>
          <p:nvPr/>
        </p:nvSpPr>
        <p:spPr>
          <a:xfrm>
            <a:off x="18960000" y="13170600"/>
            <a:ext cx="7722000" cy="136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F33FB1-D676-4162-81BC-A95DAD315B92}"/>
              </a:ext>
            </a:extLst>
          </p:cNvPr>
          <p:cNvSpPr/>
          <p:nvPr/>
        </p:nvSpPr>
        <p:spPr>
          <a:xfrm>
            <a:off x="762001" y="3738600"/>
            <a:ext cx="25920000" cy="46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209EEC-BB77-46D0-B89F-AFE27ADA2B1A}"/>
              </a:ext>
            </a:extLst>
          </p:cNvPr>
          <p:cNvSpPr/>
          <p:nvPr/>
        </p:nvSpPr>
        <p:spPr>
          <a:xfrm>
            <a:off x="762000" y="2555100"/>
            <a:ext cx="25920000" cy="72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BAC7A6-EA6D-40A7-B82C-C7060197D59F}"/>
              </a:ext>
            </a:extLst>
          </p:cNvPr>
          <p:cNvSpPr/>
          <p:nvPr/>
        </p:nvSpPr>
        <p:spPr>
          <a:xfrm>
            <a:off x="762000" y="1371600"/>
            <a:ext cx="25920000" cy="72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D59691-F8FE-4A2D-937F-777FF2E3297A}"/>
              </a:ext>
            </a:extLst>
          </p:cNvPr>
          <p:cNvSpPr/>
          <p:nvPr/>
        </p:nvSpPr>
        <p:spPr>
          <a:xfrm rot="16200000">
            <a:off x="26458753" y="7392600"/>
            <a:ext cx="11160000" cy="38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ACA68FD6-99D5-461C-A4FA-DF3E21F9ED6A}"/>
              </a:ext>
            </a:extLst>
          </p:cNvPr>
          <p:cNvCxnSpPr>
            <a:cxnSpLocks/>
          </p:cNvCxnSpPr>
          <p:nvPr/>
        </p:nvCxnSpPr>
        <p:spPr>
          <a:xfrm>
            <a:off x="762000" y="814466"/>
            <a:ext cx="2592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5EBB8190-A0E4-442A-9A27-D71E35AF4944}"/>
              </a:ext>
            </a:extLst>
          </p:cNvPr>
          <p:cNvSpPr txBox="1"/>
          <p:nvPr/>
        </p:nvSpPr>
        <p:spPr>
          <a:xfrm>
            <a:off x="13135724" y="156057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720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AFC3A530-A609-4A4B-AA0D-41954C80FBF9}"/>
              </a:ext>
            </a:extLst>
          </p:cNvPr>
          <p:cNvCxnSpPr>
            <a:cxnSpLocks/>
          </p:cNvCxnSpPr>
          <p:nvPr/>
        </p:nvCxnSpPr>
        <p:spPr>
          <a:xfrm>
            <a:off x="27127200" y="1371600"/>
            <a:ext cx="0" cy="720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988D3A6D-43DA-47FC-8C65-C1B60F0DF722}"/>
              </a:ext>
            </a:extLst>
          </p:cNvPr>
          <p:cNvCxnSpPr>
            <a:cxnSpLocks/>
          </p:cNvCxnSpPr>
          <p:nvPr/>
        </p:nvCxnSpPr>
        <p:spPr>
          <a:xfrm>
            <a:off x="27127200" y="2555100"/>
            <a:ext cx="0" cy="720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A3EED97-F898-4CE0-9C52-4E9571ACD61A}"/>
              </a:ext>
            </a:extLst>
          </p:cNvPr>
          <p:cNvCxnSpPr>
            <a:cxnSpLocks/>
          </p:cNvCxnSpPr>
          <p:nvPr/>
        </p:nvCxnSpPr>
        <p:spPr>
          <a:xfrm>
            <a:off x="27127200" y="3738600"/>
            <a:ext cx="0" cy="4680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443982AF-DB1A-4607-86D0-9B78CF231748}"/>
              </a:ext>
            </a:extLst>
          </p:cNvPr>
          <p:cNvCxnSpPr>
            <a:cxnSpLocks/>
          </p:cNvCxnSpPr>
          <p:nvPr/>
        </p:nvCxnSpPr>
        <p:spPr>
          <a:xfrm>
            <a:off x="27127200" y="8418600"/>
            <a:ext cx="0" cy="4752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733EAB52-172D-4914-A50E-AF1D1DC9CA5A}"/>
              </a:ext>
            </a:extLst>
          </p:cNvPr>
          <p:cNvCxnSpPr>
            <a:cxnSpLocks/>
          </p:cNvCxnSpPr>
          <p:nvPr/>
        </p:nvCxnSpPr>
        <p:spPr>
          <a:xfrm>
            <a:off x="27127200" y="13170600"/>
            <a:ext cx="0" cy="1368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F4EE9B37-10C2-44F5-A15C-164DD9A0B312}"/>
              </a:ext>
            </a:extLst>
          </p:cNvPr>
          <p:cNvCxnSpPr>
            <a:cxnSpLocks/>
          </p:cNvCxnSpPr>
          <p:nvPr/>
        </p:nvCxnSpPr>
        <p:spPr>
          <a:xfrm>
            <a:off x="744000" y="15213566"/>
            <a:ext cx="774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9744845A-815E-4A41-A660-FD7F28CD4BE3}"/>
              </a:ext>
            </a:extLst>
          </p:cNvPr>
          <p:cNvCxnSpPr>
            <a:cxnSpLocks/>
          </p:cNvCxnSpPr>
          <p:nvPr/>
        </p:nvCxnSpPr>
        <p:spPr>
          <a:xfrm>
            <a:off x="18960000" y="15213566"/>
            <a:ext cx="774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B38EE8FA-A403-437A-8CCA-9B3EA236671E}"/>
              </a:ext>
            </a:extLst>
          </p:cNvPr>
          <p:cNvCxnSpPr>
            <a:cxnSpLocks/>
          </p:cNvCxnSpPr>
          <p:nvPr/>
        </p:nvCxnSpPr>
        <p:spPr>
          <a:xfrm>
            <a:off x="8484000" y="15213566"/>
            <a:ext cx="1044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9EDCF2AD-0C29-4458-A4F2-28E292771C74}"/>
              </a:ext>
            </a:extLst>
          </p:cNvPr>
          <p:cNvSpPr txBox="1"/>
          <p:nvPr/>
        </p:nvSpPr>
        <p:spPr>
          <a:xfrm>
            <a:off x="27714242" y="1427814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370CEA3-31A0-4306-9923-71AF0DE77153}"/>
              </a:ext>
            </a:extLst>
          </p:cNvPr>
          <p:cNvSpPr txBox="1"/>
          <p:nvPr/>
        </p:nvSpPr>
        <p:spPr>
          <a:xfrm>
            <a:off x="27714243" y="5724657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130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32DAD122-20D8-4257-BDB7-3FCFCF151A7D}"/>
              </a:ext>
            </a:extLst>
          </p:cNvPr>
          <p:cNvSpPr txBox="1"/>
          <p:nvPr/>
        </p:nvSpPr>
        <p:spPr>
          <a:xfrm>
            <a:off x="27714243" y="2584314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20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955777F-DFC4-49DD-9D85-0A546646C0F7}"/>
              </a:ext>
            </a:extLst>
          </p:cNvPr>
          <p:cNvSpPr txBox="1"/>
          <p:nvPr/>
        </p:nvSpPr>
        <p:spPr>
          <a:xfrm>
            <a:off x="27866652" y="10360314"/>
            <a:ext cx="961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132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662741C-0149-4453-BAC2-596E82FAA705}"/>
              </a:ext>
            </a:extLst>
          </p:cNvPr>
          <p:cNvSpPr txBox="1"/>
          <p:nvPr/>
        </p:nvSpPr>
        <p:spPr>
          <a:xfrm>
            <a:off x="27638037" y="13500657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38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804D139-5FBE-47B3-AB3C-F9864B7BBD17}"/>
              </a:ext>
            </a:extLst>
          </p:cNvPr>
          <p:cNvSpPr txBox="1"/>
          <p:nvPr/>
        </p:nvSpPr>
        <p:spPr>
          <a:xfrm>
            <a:off x="4066162" y="15379020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215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65E62D60-B1B0-4DE4-84CE-928EA3547475}"/>
              </a:ext>
            </a:extLst>
          </p:cNvPr>
          <p:cNvSpPr txBox="1"/>
          <p:nvPr/>
        </p:nvSpPr>
        <p:spPr>
          <a:xfrm>
            <a:off x="22273162" y="15379020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215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C6B9460-DB56-4FD7-9398-71305237BF0F}"/>
              </a:ext>
            </a:extLst>
          </p:cNvPr>
          <p:cNvSpPr txBox="1"/>
          <p:nvPr/>
        </p:nvSpPr>
        <p:spPr>
          <a:xfrm>
            <a:off x="13169662" y="15445563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290</a:t>
            </a: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DB489DE5-9AA7-42EF-8033-3BCF0BFEAEAB}"/>
              </a:ext>
            </a:extLst>
          </p:cNvPr>
          <p:cNvCxnSpPr>
            <a:cxnSpLocks/>
          </p:cNvCxnSpPr>
          <p:nvPr/>
        </p:nvCxnSpPr>
        <p:spPr>
          <a:xfrm>
            <a:off x="34518564" y="3738600"/>
            <a:ext cx="0" cy="11160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2675A47D-CB20-4114-B8E5-796118EA7E97}"/>
              </a:ext>
            </a:extLst>
          </p:cNvPr>
          <p:cNvCxnSpPr>
            <a:cxnSpLocks/>
          </p:cNvCxnSpPr>
          <p:nvPr/>
        </p:nvCxnSpPr>
        <p:spPr>
          <a:xfrm>
            <a:off x="30112753" y="15379020"/>
            <a:ext cx="3852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786803F9-579D-4AFB-8EB7-F15CF1EAFC49}"/>
              </a:ext>
            </a:extLst>
          </p:cNvPr>
          <p:cNvSpPr txBox="1"/>
          <p:nvPr/>
        </p:nvSpPr>
        <p:spPr>
          <a:xfrm>
            <a:off x="34692750" y="8964657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310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4B575E78-BE55-4D4F-A7D4-BF330EF016A6}"/>
              </a:ext>
            </a:extLst>
          </p:cNvPr>
          <p:cNvSpPr txBox="1"/>
          <p:nvPr/>
        </p:nvSpPr>
        <p:spPr>
          <a:xfrm>
            <a:off x="31481915" y="15530469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107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97459867-D6A7-4D87-9131-180ADFF46429}"/>
              </a:ext>
            </a:extLst>
          </p:cNvPr>
          <p:cNvSpPr txBox="1"/>
          <p:nvPr/>
        </p:nvSpPr>
        <p:spPr>
          <a:xfrm>
            <a:off x="10518065" y="8810768"/>
            <a:ext cx="52353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/>
              <a:t>Aile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D85B42C5-C664-4E1C-A642-E59701402299}"/>
              </a:ext>
            </a:extLst>
          </p:cNvPr>
          <p:cNvSpPr txBox="1"/>
          <p:nvPr/>
        </p:nvSpPr>
        <p:spPr>
          <a:xfrm>
            <a:off x="29421093" y="8810767"/>
            <a:ext cx="52353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/>
              <a:t>Empennage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B90335D-A042-47F3-94AD-1583EDEAA430}"/>
              </a:ext>
            </a:extLst>
          </p:cNvPr>
          <p:cNvSpPr txBox="1"/>
          <p:nvPr/>
        </p:nvSpPr>
        <p:spPr>
          <a:xfrm>
            <a:off x="8640458" y="2430425"/>
            <a:ext cx="9058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/>
              <a:t>Renfort structure aile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E9767565-E513-4848-B2A5-7BE0B076BA51}"/>
              </a:ext>
            </a:extLst>
          </p:cNvPr>
          <p:cNvSpPr txBox="1"/>
          <p:nvPr/>
        </p:nvSpPr>
        <p:spPr>
          <a:xfrm>
            <a:off x="8640458" y="1256111"/>
            <a:ext cx="9058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/>
              <a:t>Renfort structure aile</a:t>
            </a:r>
          </a:p>
        </p:txBody>
      </p:sp>
    </p:spTree>
    <p:extLst>
      <p:ext uri="{BB962C8B-B14F-4D97-AF65-F5344CB8AC3E}">
        <p14:creationId xmlns:p14="http://schemas.microsoft.com/office/powerpoint/2010/main" val="286383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5305DD-EDCA-4A46-ABDD-617BDBB791FE}"/>
              </a:ext>
            </a:extLst>
          </p:cNvPr>
          <p:cNvSpPr/>
          <p:nvPr/>
        </p:nvSpPr>
        <p:spPr>
          <a:xfrm rot="16200000">
            <a:off x="-1422739" y="7458437"/>
            <a:ext cx="11160000" cy="38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B8497970-AABF-4365-A0FC-875565CC770C}"/>
              </a:ext>
            </a:extLst>
          </p:cNvPr>
          <p:cNvCxnSpPr>
            <a:cxnSpLocks/>
          </p:cNvCxnSpPr>
          <p:nvPr/>
        </p:nvCxnSpPr>
        <p:spPr>
          <a:xfrm>
            <a:off x="6484672" y="4560436"/>
            <a:ext cx="0" cy="9648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720E2E73-8B7F-4A2A-AE6E-D60EAEE62195}"/>
              </a:ext>
            </a:extLst>
          </p:cNvPr>
          <p:cNvCxnSpPr>
            <a:cxnSpLocks/>
          </p:cNvCxnSpPr>
          <p:nvPr/>
        </p:nvCxnSpPr>
        <p:spPr>
          <a:xfrm>
            <a:off x="2231261" y="15444857"/>
            <a:ext cx="3852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FE227F01-01B2-46EC-91A1-773B9B4151BB}"/>
              </a:ext>
            </a:extLst>
          </p:cNvPr>
          <p:cNvSpPr txBox="1"/>
          <p:nvPr/>
        </p:nvSpPr>
        <p:spPr>
          <a:xfrm>
            <a:off x="3600423" y="15596306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107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5F8CC5-B5B3-48B9-B4CB-D85BA490AF14}"/>
              </a:ext>
            </a:extLst>
          </p:cNvPr>
          <p:cNvSpPr/>
          <p:nvPr/>
        </p:nvSpPr>
        <p:spPr>
          <a:xfrm>
            <a:off x="5435261" y="4560435"/>
            <a:ext cx="648000" cy="9648000"/>
          </a:xfrm>
          <a:prstGeom prst="rect">
            <a:avLst/>
          </a:prstGeom>
          <a:pattFill prst="narHorz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0D8BFA-1AAF-4CD6-960C-1DFC5FFAD3CB}"/>
              </a:ext>
            </a:extLst>
          </p:cNvPr>
          <p:cNvSpPr/>
          <p:nvPr/>
        </p:nvSpPr>
        <p:spPr>
          <a:xfrm rot="16200000">
            <a:off x="2501260" y="3750436"/>
            <a:ext cx="540000" cy="1080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CBDDA7-7735-41E8-B149-ADB2B7833C22}"/>
              </a:ext>
            </a:extLst>
          </p:cNvPr>
          <p:cNvSpPr/>
          <p:nvPr/>
        </p:nvSpPr>
        <p:spPr>
          <a:xfrm rot="16200000">
            <a:off x="2501260" y="13919990"/>
            <a:ext cx="540000" cy="1080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91B4D88-D368-4559-BB9E-8006428E4069}"/>
              </a:ext>
            </a:extLst>
          </p:cNvPr>
          <p:cNvSpPr txBox="1"/>
          <p:nvPr/>
        </p:nvSpPr>
        <p:spPr>
          <a:xfrm>
            <a:off x="-52990" y="9030493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310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069A34A0-4D1D-4F4C-B6AB-75ADDFCEFACD}"/>
              </a:ext>
            </a:extLst>
          </p:cNvPr>
          <p:cNvCxnSpPr>
            <a:cxnSpLocks/>
          </p:cNvCxnSpPr>
          <p:nvPr/>
        </p:nvCxnSpPr>
        <p:spPr>
          <a:xfrm>
            <a:off x="1645972" y="3804437"/>
            <a:ext cx="0" cy="11160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A38B551A-80F9-4BC2-AC10-26BAC3F7B23E}"/>
              </a:ext>
            </a:extLst>
          </p:cNvPr>
          <p:cNvSpPr txBox="1"/>
          <p:nvPr/>
        </p:nvSpPr>
        <p:spPr>
          <a:xfrm>
            <a:off x="6648385" y="9030493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268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C49BC19B-583E-4C7A-93AF-90E18D593C3C}"/>
              </a:ext>
            </a:extLst>
          </p:cNvPr>
          <p:cNvCxnSpPr>
            <a:cxnSpLocks/>
          </p:cNvCxnSpPr>
          <p:nvPr/>
        </p:nvCxnSpPr>
        <p:spPr>
          <a:xfrm>
            <a:off x="3600423" y="4020435"/>
            <a:ext cx="0" cy="540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B2B43F27-15CD-47D6-85EC-03D2BAE17340}"/>
              </a:ext>
            </a:extLst>
          </p:cNvPr>
          <p:cNvCxnSpPr>
            <a:cxnSpLocks/>
          </p:cNvCxnSpPr>
          <p:nvPr/>
        </p:nvCxnSpPr>
        <p:spPr>
          <a:xfrm>
            <a:off x="2213513" y="4684495"/>
            <a:ext cx="108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6230285D-25A2-4E94-ADC5-884027F57EC1}"/>
              </a:ext>
            </a:extLst>
          </p:cNvPr>
          <p:cNvSpPr txBox="1"/>
          <p:nvPr/>
        </p:nvSpPr>
        <p:spPr>
          <a:xfrm>
            <a:off x="2179838" y="4745142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30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67F360B-F020-4AD9-B0F7-2825C279D238}"/>
              </a:ext>
            </a:extLst>
          </p:cNvPr>
          <p:cNvSpPr txBox="1"/>
          <p:nvPr/>
        </p:nvSpPr>
        <p:spPr>
          <a:xfrm>
            <a:off x="3628873" y="3976609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15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2A9BE3F6-DDD8-4978-963B-804DB5CBA895}"/>
              </a:ext>
            </a:extLst>
          </p:cNvPr>
          <p:cNvCxnSpPr>
            <a:cxnSpLocks/>
          </p:cNvCxnSpPr>
          <p:nvPr/>
        </p:nvCxnSpPr>
        <p:spPr>
          <a:xfrm>
            <a:off x="2131838" y="3804436"/>
            <a:ext cx="0" cy="216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2E29A141-5658-4AEF-8ED8-0D7B42721342}"/>
              </a:ext>
            </a:extLst>
          </p:cNvPr>
          <p:cNvSpPr txBox="1"/>
          <p:nvPr/>
        </p:nvSpPr>
        <p:spPr>
          <a:xfrm>
            <a:off x="1356809" y="3558493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6</a:t>
            </a: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02996634-DC96-47DF-A251-7BADF461003B}"/>
              </a:ext>
            </a:extLst>
          </p:cNvPr>
          <p:cNvCxnSpPr>
            <a:cxnSpLocks/>
          </p:cNvCxnSpPr>
          <p:nvPr/>
        </p:nvCxnSpPr>
        <p:spPr>
          <a:xfrm>
            <a:off x="2160255" y="3503643"/>
            <a:ext cx="3204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0163A753-B7B4-497C-90F9-D69C8B214CBB}"/>
              </a:ext>
            </a:extLst>
          </p:cNvPr>
          <p:cNvCxnSpPr>
            <a:cxnSpLocks/>
          </p:cNvCxnSpPr>
          <p:nvPr/>
        </p:nvCxnSpPr>
        <p:spPr>
          <a:xfrm>
            <a:off x="5335806" y="3518089"/>
            <a:ext cx="648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EF8CCD00-C81A-449B-A493-B8410A930F56}"/>
              </a:ext>
            </a:extLst>
          </p:cNvPr>
          <p:cNvSpPr txBox="1"/>
          <p:nvPr/>
        </p:nvSpPr>
        <p:spPr>
          <a:xfrm>
            <a:off x="3192398" y="2810979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89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8498A85-1FC6-453E-BC06-124DC2A79772}"/>
              </a:ext>
            </a:extLst>
          </p:cNvPr>
          <p:cNvSpPr txBox="1"/>
          <p:nvPr/>
        </p:nvSpPr>
        <p:spPr>
          <a:xfrm>
            <a:off x="5077011" y="2810979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18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4D8DDA7-6DF9-4E3F-9529-C674BD164310}"/>
              </a:ext>
            </a:extLst>
          </p:cNvPr>
          <p:cNvSpPr/>
          <p:nvPr/>
        </p:nvSpPr>
        <p:spPr>
          <a:xfrm rot="16200000">
            <a:off x="14817789" y="1216895"/>
            <a:ext cx="540000" cy="1080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B0594F-9200-43AE-92B2-ED735E5AB313}"/>
              </a:ext>
            </a:extLst>
          </p:cNvPr>
          <p:cNvSpPr/>
          <p:nvPr/>
        </p:nvSpPr>
        <p:spPr>
          <a:xfrm rot="16200000">
            <a:off x="14817789" y="2270980"/>
            <a:ext cx="540000" cy="1080000"/>
          </a:xfrm>
          <a:prstGeom prst="rect">
            <a:avLst/>
          </a:prstGeom>
          <a:pattFill prst="narHorz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0C05269F-50BE-45CA-AAE1-094152B8A3C2}"/>
              </a:ext>
            </a:extLst>
          </p:cNvPr>
          <p:cNvSpPr txBox="1"/>
          <p:nvPr/>
        </p:nvSpPr>
        <p:spPr>
          <a:xfrm>
            <a:off x="16263404" y="1402952"/>
            <a:ext cx="4778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Fixation empennage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F02A1B8-C759-4A34-A52E-0495E85C529E}"/>
              </a:ext>
            </a:extLst>
          </p:cNvPr>
          <p:cNvSpPr txBox="1"/>
          <p:nvPr/>
        </p:nvSpPr>
        <p:spPr>
          <a:xfrm>
            <a:off x="16263405" y="2457037"/>
            <a:ext cx="4778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Volet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1336D3-080D-4FFC-9C53-FC0278FC3542}"/>
              </a:ext>
            </a:extLst>
          </p:cNvPr>
          <p:cNvSpPr/>
          <p:nvPr/>
        </p:nvSpPr>
        <p:spPr>
          <a:xfrm rot="16200000">
            <a:off x="4079627" y="2031358"/>
            <a:ext cx="216000" cy="3852000"/>
          </a:xfrm>
          <a:prstGeom prst="rect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7556CAE-E544-45DF-966F-56EDFD4AFE75}"/>
              </a:ext>
            </a:extLst>
          </p:cNvPr>
          <p:cNvSpPr/>
          <p:nvPr/>
        </p:nvSpPr>
        <p:spPr>
          <a:xfrm rot="16200000">
            <a:off x="4049261" y="12894455"/>
            <a:ext cx="216000" cy="3852000"/>
          </a:xfrm>
          <a:prstGeom prst="rect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B8FFCE9-448A-4AA6-996E-06F01FF77A79}"/>
              </a:ext>
            </a:extLst>
          </p:cNvPr>
          <p:cNvSpPr/>
          <p:nvPr/>
        </p:nvSpPr>
        <p:spPr>
          <a:xfrm rot="16200000">
            <a:off x="14817789" y="3325065"/>
            <a:ext cx="540000" cy="1080000"/>
          </a:xfrm>
          <a:prstGeom prst="rect">
            <a:avLst/>
          </a:prstGeom>
          <a:pattFill prst="pct80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66656C3F-5D9D-4795-B141-A97B840D253B}"/>
              </a:ext>
            </a:extLst>
          </p:cNvPr>
          <p:cNvSpPr txBox="1"/>
          <p:nvPr/>
        </p:nvSpPr>
        <p:spPr>
          <a:xfrm>
            <a:off x="16263404" y="3203345"/>
            <a:ext cx="51917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Collage des stabilisateurs verticaux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C0D1BD2-DFF1-4690-BB07-69E365B83FB3}"/>
              </a:ext>
            </a:extLst>
          </p:cNvPr>
          <p:cNvSpPr/>
          <p:nvPr/>
        </p:nvSpPr>
        <p:spPr>
          <a:xfrm>
            <a:off x="14119588" y="884979"/>
            <a:ext cx="7335571" cy="38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3BA70A-50F1-4B07-908D-C3F26C8355F5}"/>
              </a:ext>
            </a:extLst>
          </p:cNvPr>
          <p:cNvSpPr/>
          <p:nvPr/>
        </p:nvSpPr>
        <p:spPr>
          <a:xfrm>
            <a:off x="7933822" y="6367705"/>
            <a:ext cx="25920000" cy="453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4B33F2-0C39-40CD-B31F-D5D64ACA1E3E}"/>
              </a:ext>
            </a:extLst>
          </p:cNvPr>
          <p:cNvSpPr/>
          <p:nvPr/>
        </p:nvSpPr>
        <p:spPr>
          <a:xfrm>
            <a:off x="7933822" y="10903705"/>
            <a:ext cx="7722000" cy="1368000"/>
          </a:xfrm>
          <a:prstGeom prst="rect">
            <a:avLst/>
          </a:prstGeom>
          <a:pattFill prst="narHorz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8115CBD-E3C7-42D9-A0E4-B7318754F497}"/>
              </a:ext>
            </a:extLst>
          </p:cNvPr>
          <p:cNvSpPr/>
          <p:nvPr/>
        </p:nvSpPr>
        <p:spPr>
          <a:xfrm>
            <a:off x="26131822" y="10903705"/>
            <a:ext cx="7722000" cy="1368000"/>
          </a:xfrm>
          <a:prstGeom prst="rect">
            <a:avLst/>
          </a:prstGeom>
          <a:pattFill prst="narHorz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F58C388E-AFFE-4B7A-B66E-8CF844FF7709}"/>
              </a:ext>
            </a:extLst>
          </p:cNvPr>
          <p:cNvCxnSpPr>
            <a:cxnSpLocks/>
          </p:cNvCxnSpPr>
          <p:nvPr/>
        </p:nvCxnSpPr>
        <p:spPr>
          <a:xfrm>
            <a:off x="34299021" y="6367705"/>
            <a:ext cx="0" cy="4752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>
            <a:extLst>
              <a:ext uri="{FF2B5EF4-FFF2-40B4-BE49-F238E27FC236}">
                <a16:creationId xmlns:a16="http://schemas.microsoft.com/office/drawing/2014/main" id="{7E6F7E0B-285A-40E5-B465-90232130EE7E}"/>
              </a:ext>
            </a:extLst>
          </p:cNvPr>
          <p:cNvCxnSpPr>
            <a:cxnSpLocks/>
          </p:cNvCxnSpPr>
          <p:nvPr/>
        </p:nvCxnSpPr>
        <p:spPr>
          <a:xfrm>
            <a:off x="34299022" y="10903705"/>
            <a:ext cx="0" cy="13680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72E5329D-4A8B-42F6-B138-CC37459BD874}"/>
              </a:ext>
            </a:extLst>
          </p:cNvPr>
          <p:cNvCxnSpPr>
            <a:cxnSpLocks/>
          </p:cNvCxnSpPr>
          <p:nvPr/>
        </p:nvCxnSpPr>
        <p:spPr>
          <a:xfrm>
            <a:off x="7915822" y="12946671"/>
            <a:ext cx="774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BDD2FB63-37F2-4DF3-89A5-65A54ABED590}"/>
              </a:ext>
            </a:extLst>
          </p:cNvPr>
          <p:cNvCxnSpPr>
            <a:cxnSpLocks/>
          </p:cNvCxnSpPr>
          <p:nvPr/>
        </p:nvCxnSpPr>
        <p:spPr>
          <a:xfrm>
            <a:off x="26131822" y="12946671"/>
            <a:ext cx="774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3E3FAA67-660C-4B5A-937B-A38ABB55D02F}"/>
              </a:ext>
            </a:extLst>
          </p:cNvPr>
          <p:cNvCxnSpPr>
            <a:cxnSpLocks/>
          </p:cNvCxnSpPr>
          <p:nvPr/>
        </p:nvCxnSpPr>
        <p:spPr>
          <a:xfrm>
            <a:off x="15655822" y="12946671"/>
            <a:ext cx="10440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>
            <a:extLst>
              <a:ext uri="{FF2B5EF4-FFF2-40B4-BE49-F238E27FC236}">
                <a16:creationId xmlns:a16="http://schemas.microsoft.com/office/drawing/2014/main" id="{D595EE69-4B12-4D8A-8E6A-0F570A4D645C}"/>
              </a:ext>
            </a:extLst>
          </p:cNvPr>
          <p:cNvSpPr txBox="1"/>
          <p:nvPr/>
        </p:nvSpPr>
        <p:spPr>
          <a:xfrm>
            <a:off x="34744221" y="8322607"/>
            <a:ext cx="961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126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12C9B11-FEF2-4558-84A1-3ADF1045997E}"/>
              </a:ext>
            </a:extLst>
          </p:cNvPr>
          <p:cNvSpPr txBox="1"/>
          <p:nvPr/>
        </p:nvSpPr>
        <p:spPr>
          <a:xfrm>
            <a:off x="34515607" y="11246950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38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6984FF91-5153-4454-B040-C9319BB56A92}"/>
              </a:ext>
            </a:extLst>
          </p:cNvPr>
          <p:cNvSpPr txBox="1"/>
          <p:nvPr/>
        </p:nvSpPr>
        <p:spPr>
          <a:xfrm>
            <a:off x="11237984" y="13112125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215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8CBE43ED-7537-4313-BA07-AD9508DCD119}"/>
              </a:ext>
            </a:extLst>
          </p:cNvPr>
          <p:cNvSpPr txBox="1"/>
          <p:nvPr/>
        </p:nvSpPr>
        <p:spPr>
          <a:xfrm>
            <a:off x="29444984" y="13112125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215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02D058A2-FB0B-4A0D-A289-274E91A633CC}"/>
              </a:ext>
            </a:extLst>
          </p:cNvPr>
          <p:cNvSpPr txBox="1"/>
          <p:nvPr/>
        </p:nvSpPr>
        <p:spPr>
          <a:xfrm>
            <a:off x="20341484" y="13178668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290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5E2D342-BA35-4E37-A1AA-5340246773A0}"/>
              </a:ext>
            </a:extLst>
          </p:cNvPr>
          <p:cNvSpPr/>
          <p:nvPr/>
        </p:nvSpPr>
        <p:spPr>
          <a:xfrm rot="16200000">
            <a:off x="14507865" y="9454664"/>
            <a:ext cx="2656800" cy="216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504DDC4-6EC7-4EF1-B27C-B2353E3C14A5}"/>
              </a:ext>
            </a:extLst>
          </p:cNvPr>
          <p:cNvSpPr/>
          <p:nvPr/>
        </p:nvSpPr>
        <p:spPr>
          <a:xfrm rot="16200000">
            <a:off x="24695422" y="9396666"/>
            <a:ext cx="2656800" cy="216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D6AAD0B5-DB54-446F-95F2-E7B187DEDDCB}"/>
              </a:ext>
            </a:extLst>
          </p:cNvPr>
          <p:cNvCxnSpPr>
            <a:cxnSpLocks/>
          </p:cNvCxnSpPr>
          <p:nvPr/>
        </p:nvCxnSpPr>
        <p:spPr>
          <a:xfrm>
            <a:off x="26594404" y="8176266"/>
            <a:ext cx="0" cy="265680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AF99E9F8-BF31-46F8-8C0E-78F6610DAAC6}"/>
              </a:ext>
            </a:extLst>
          </p:cNvPr>
          <p:cNvSpPr txBox="1"/>
          <p:nvPr/>
        </p:nvSpPr>
        <p:spPr>
          <a:xfrm>
            <a:off x="26766167" y="9208721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73,8</a:t>
            </a:r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7BE85B63-F962-4CA7-A629-5F61142E0C2E}"/>
              </a:ext>
            </a:extLst>
          </p:cNvPr>
          <p:cNvCxnSpPr>
            <a:cxnSpLocks/>
          </p:cNvCxnSpPr>
          <p:nvPr/>
        </p:nvCxnSpPr>
        <p:spPr>
          <a:xfrm>
            <a:off x="25915822" y="7962417"/>
            <a:ext cx="216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>
            <a:extLst>
              <a:ext uri="{FF2B5EF4-FFF2-40B4-BE49-F238E27FC236}">
                <a16:creationId xmlns:a16="http://schemas.microsoft.com/office/drawing/2014/main" id="{5DA4D4BB-8C9F-4B9E-B5D9-4450308D14D6}"/>
              </a:ext>
            </a:extLst>
          </p:cNvPr>
          <p:cNvSpPr txBox="1"/>
          <p:nvPr/>
        </p:nvSpPr>
        <p:spPr>
          <a:xfrm>
            <a:off x="20318984" y="8598398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268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D9EEA8E6-087F-4343-8C31-C277619FAD96}"/>
              </a:ext>
            </a:extLst>
          </p:cNvPr>
          <p:cNvSpPr txBox="1"/>
          <p:nvPr/>
        </p:nvSpPr>
        <p:spPr>
          <a:xfrm>
            <a:off x="25466984" y="7254531"/>
            <a:ext cx="111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6</a:t>
            </a:r>
          </a:p>
        </p:txBody>
      </p: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D02A3986-2103-415A-9AA6-B40BBFB3F67A}"/>
              </a:ext>
            </a:extLst>
          </p:cNvPr>
          <p:cNvCxnSpPr>
            <a:cxnSpLocks/>
          </p:cNvCxnSpPr>
          <p:nvPr/>
        </p:nvCxnSpPr>
        <p:spPr>
          <a:xfrm>
            <a:off x="15944266" y="8322607"/>
            <a:ext cx="997200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>
            <a:extLst>
              <a:ext uri="{FF2B5EF4-FFF2-40B4-BE49-F238E27FC236}">
                <a16:creationId xmlns:a16="http://schemas.microsoft.com/office/drawing/2014/main" id="{030C8346-0B6E-4E36-B36E-6ECC8E76E281}"/>
              </a:ext>
            </a:extLst>
          </p:cNvPr>
          <p:cNvSpPr txBox="1"/>
          <p:nvPr/>
        </p:nvSpPr>
        <p:spPr>
          <a:xfrm>
            <a:off x="13356975" y="15662185"/>
            <a:ext cx="886079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/>
              <a:t>Schéma empennage et aile pour leur confection</a:t>
            </a:r>
          </a:p>
        </p:txBody>
      </p:sp>
    </p:spTree>
    <p:extLst>
      <p:ext uri="{BB962C8B-B14F-4D97-AF65-F5344CB8AC3E}">
        <p14:creationId xmlns:p14="http://schemas.microsoft.com/office/powerpoint/2010/main" val="27584773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1465</TotalTime>
  <Words>87</Words>
  <Application>Microsoft Office PowerPoint</Application>
  <PresentationFormat>Personnalisé</PresentationFormat>
  <Paragraphs>65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augustin</dc:creator>
  <cp:lastModifiedBy>augustin</cp:lastModifiedBy>
  <cp:revision>19</cp:revision>
  <cp:lastPrinted>2018-07-05T10:30:44Z</cp:lastPrinted>
  <dcterms:created xsi:type="dcterms:W3CDTF">2018-07-03T09:12:31Z</dcterms:created>
  <dcterms:modified xsi:type="dcterms:W3CDTF">2018-07-10T15:46:07Z</dcterms:modified>
</cp:coreProperties>
</file>