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7" r:id="rId2"/>
    <p:sldId id="256" r:id="rId3"/>
    <p:sldId id="261" r:id="rId4"/>
    <p:sldId id="258" r:id="rId5"/>
    <p:sldId id="265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2BB"/>
    <a:srgbClr val="799BA7"/>
    <a:srgbClr val="7DA4A5"/>
    <a:srgbClr val="9DB2B3"/>
    <a:srgbClr val="2F3636"/>
    <a:srgbClr val="323A3A"/>
    <a:srgbClr val="2A3232"/>
    <a:srgbClr val="2E3636"/>
    <a:srgbClr val="343C3C"/>
    <a:srgbClr val="252B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4" autoAdjust="0"/>
    <p:restoredTop sz="94660"/>
  </p:normalViewPr>
  <p:slideViewPr>
    <p:cSldViewPr>
      <p:cViewPr>
        <p:scale>
          <a:sx n="100" d="100"/>
          <a:sy n="100" d="100"/>
        </p:scale>
        <p:origin x="-936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E226-8CC0-42B6-AFE1-9EEEC8DD7CC8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387D-81F4-4379-ADA3-9FA331B9C8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D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2" cstate="print"/>
          <a:srcRect l="25397" t="21694" r="25397" b="15806"/>
          <a:stretch>
            <a:fillRect/>
          </a:stretch>
        </p:blipFill>
        <p:spPr bwMode="auto">
          <a:xfrm>
            <a:off x="3347864" y="116632"/>
            <a:ext cx="2232248" cy="32403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3016"/>
            <a:ext cx="2952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8172400" y="2492896"/>
            <a:ext cx="971600" cy="141038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47664" y="1628800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/>
            <a:r>
              <a:rPr lang="fr-FR" dirty="0" smtClean="0"/>
              <a:t>Nettoyage avant et après chaque utilisation</a:t>
            </a:r>
          </a:p>
          <a:p>
            <a:pPr marL="361950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400" dirty="0" smtClean="0"/>
              <a:t>Allumer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 (bouton derrière à gauche)</a:t>
            </a:r>
          </a:p>
          <a:p>
            <a:pPr marL="719138" indent="1588"/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Attendre les deux </a:t>
            </a:r>
            <a:r>
              <a:rPr lang="fr-FR" sz="1400" dirty="0" smtClean="0"/>
              <a:t>bips </a:t>
            </a:r>
            <a:r>
              <a:rPr lang="fr-FR" sz="1400" dirty="0" smtClean="0"/>
              <a:t>avant d’ouvrir (Ne jamais soulever </a:t>
            </a:r>
            <a:r>
              <a:rPr lang="fr-FR" sz="1400" dirty="0" smtClean="0"/>
              <a:t>le couvercle avant </a:t>
            </a:r>
            <a:r>
              <a:rPr lang="fr-FR" sz="1400" dirty="0" smtClean="0"/>
              <a:t>la fin du deuxième bip)</a:t>
            </a:r>
          </a:p>
          <a:p>
            <a:pPr marL="361950"/>
            <a:endParaRPr lang="fr-FR" sz="1400" dirty="0" smtClean="0"/>
          </a:p>
          <a:p>
            <a:pPr marL="361950"/>
            <a:r>
              <a:rPr lang="fr-FR" sz="1400" dirty="0" smtClean="0"/>
              <a:t>Placer le laser devant soi avec les flèches du pad (entouré en jaune) </a:t>
            </a:r>
          </a:p>
          <a:p>
            <a:pPr marL="361950"/>
            <a:r>
              <a:rPr lang="fr-FR" sz="1400" dirty="0" smtClean="0"/>
              <a:t>et mettre en veille (vert)</a:t>
            </a:r>
          </a:p>
          <a:p>
            <a:pPr marL="361950"/>
            <a:endParaRPr lang="fr-FR" sz="1400" dirty="0"/>
          </a:p>
          <a:p>
            <a:pPr marL="361950"/>
            <a:endParaRPr lang="fr-FR" sz="1400" dirty="0" smtClean="0"/>
          </a:p>
          <a:p>
            <a:pPr marL="361950"/>
            <a:endParaRPr lang="fr-FR" sz="1400" dirty="0"/>
          </a:p>
          <a:p>
            <a:pPr marL="361950"/>
            <a:endParaRPr lang="fr-FR" sz="1400" dirty="0" smtClean="0"/>
          </a:p>
          <a:p>
            <a:pPr marL="361950"/>
            <a:endParaRPr lang="fr-FR" sz="1400" dirty="0"/>
          </a:p>
          <a:p>
            <a:pPr marL="361950"/>
            <a:r>
              <a:rPr lang="fr-FR" sz="1400" dirty="0" smtClean="0"/>
              <a:t>Sortir le Kit de nettoyage qui est dans le premier tiroir </a:t>
            </a:r>
          </a:p>
          <a:p>
            <a:pPr marL="361950"/>
            <a:r>
              <a:rPr lang="fr-FR" sz="1400" dirty="0" smtClean="0"/>
              <a:t>du bureau </a:t>
            </a:r>
            <a:r>
              <a:rPr lang="fr-FR" sz="1400" dirty="0"/>
              <a:t>à</a:t>
            </a:r>
            <a:r>
              <a:rPr lang="fr-FR" sz="1400" dirty="0" smtClean="0"/>
              <a:t> gauche de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 et préparer :</a:t>
            </a:r>
            <a:br>
              <a:rPr lang="fr-FR" sz="1400" dirty="0" smtClean="0"/>
            </a:br>
            <a:r>
              <a:rPr lang="fr-FR" sz="1400" dirty="0" smtClean="0"/>
              <a:t>￼</a:t>
            </a:r>
            <a:br>
              <a:rPr lang="fr-FR" sz="1400" dirty="0" smtClean="0"/>
            </a:br>
            <a:endParaRPr lang="fr-FR" sz="1400" dirty="0" smtClean="0"/>
          </a:p>
          <a:p>
            <a:pPr marL="361950"/>
            <a:endParaRPr lang="fr-FR" sz="1400" dirty="0"/>
          </a:p>
          <a:p>
            <a:pPr marL="361950"/>
            <a:endParaRPr lang="fr-FR" sz="1400" dirty="0" smtClean="0"/>
          </a:p>
          <a:p>
            <a:pPr marL="361950"/>
            <a:endParaRPr lang="fr-FR" sz="1400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50075" y="836712"/>
            <a:ext cx="3914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NETTOYAGE de la TROTEC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16394" y="2608290"/>
            <a:ext cx="504056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68322" y="260829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835696" y="3068960"/>
            <a:ext cx="504056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835696" y="2636912"/>
            <a:ext cx="0" cy="43204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403648" y="3717032"/>
            <a:ext cx="504056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755576" y="3717032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212976"/>
            <a:ext cx="720080" cy="93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861048"/>
            <a:ext cx="1440160" cy="9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 cstate="print"/>
          <a:srcRect l="7967" t="8566" r="7050"/>
          <a:stretch>
            <a:fillRect/>
          </a:stretch>
        </p:blipFill>
        <p:spPr bwMode="auto">
          <a:xfrm rot="5400000">
            <a:off x="3240195" y="5408877"/>
            <a:ext cx="107943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43"/>
          <p:cNvSpPr txBox="1"/>
          <p:nvPr/>
        </p:nvSpPr>
        <p:spPr>
          <a:xfrm>
            <a:off x="5148064" y="5786680"/>
            <a:ext cx="1395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produit</a:t>
            </a:r>
          </a:p>
          <a:p>
            <a:endParaRPr lang="fr-FR" sz="1400" dirty="0" smtClean="0"/>
          </a:p>
          <a:p>
            <a:r>
              <a:rPr lang="fr-FR" sz="1400" dirty="0" smtClean="0"/>
              <a:t>Les lingettes</a:t>
            </a:r>
            <a:endParaRPr lang="fr-FR" sz="1400" dirty="0"/>
          </a:p>
        </p:txBody>
      </p:sp>
      <p:cxnSp>
        <p:nvCxnSpPr>
          <p:cNvPr id="46" name="Connecteur droit avec flèche 45"/>
          <p:cNvCxnSpPr>
            <a:endCxn id="73734" idx="0"/>
          </p:cNvCxnSpPr>
          <p:nvPr/>
        </p:nvCxnSpPr>
        <p:spPr>
          <a:xfrm flipH="1">
            <a:off x="4499992" y="5949280"/>
            <a:ext cx="648072" cy="179677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4355976" y="6309320"/>
            <a:ext cx="792088" cy="72008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9003" y="5301208"/>
            <a:ext cx="307213" cy="8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329535" y="6063953"/>
            <a:ext cx="576064" cy="7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Connecteur droit 52"/>
          <p:cNvCxnSpPr/>
          <p:nvPr/>
        </p:nvCxnSpPr>
        <p:spPr>
          <a:xfrm flipV="1">
            <a:off x="1416347" y="5174124"/>
            <a:ext cx="504056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768275" y="5174124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8172400" y="2492896"/>
            <a:ext cx="971600" cy="141038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47664" y="1628800"/>
            <a:ext cx="64087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/>
            <a:r>
              <a:rPr lang="fr-FR" dirty="0" smtClean="0"/>
              <a:t>Nettoyage avant et après chaque utilisation</a:t>
            </a:r>
          </a:p>
          <a:p>
            <a:pPr marL="361950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400" dirty="0" smtClean="0"/>
              <a:t>Nettoyer chaque élément un par un et</a:t>
            </a:r>
          </a:p>
          <a:p>
            <a:pPr marL="361950"/>
            <a:r>
              <a:rPr lang="fr-FR" sz="1400" dirty="0" smtClean="0"/>
              <a:t>le </a:t>
            </a:r>
            <a:r>
              <a:rPr lang="fr-FR" sz="1400" dirty="0" smtClean="0"/>
              <a:t>replacer avant de passer au suivant￼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￼	</a:t>
            </a:r>
            <a:r>
              <a:rPr lang="fr-FR" sz="1400" dirty="0" smtClean="0"/>
              <a:t>Le miroir (enlever les 2 vis)￼</a:t>
            </a:r>
          </a:p>
          <a:p>
            <a:pPr marL="361950"/>
            <a:r>
              <a:rPr lang="fr-FR" sz="1400" dirty="0"/>
              <a:t>	</a:t>
            </a:r>
          </a:p>
          <a:p>
            <a:pPr marL="895350"/>
            <a:r>
              <a:rPr lang="fr-FR" sz="1400" dirty="0" smtClean="0"/>
              <a:t>La lentille, en dévissant dans le sens des aiguilles d’une montre la bague</a:t>
            </a:r>
          </a:p>
          <a:p>
            <a:pPr marL="895350"/>
            <a:r>
              <a:rPr lang="fr-FR" sz="1400" b="1" dirty="0" smtClean="0">
                <a:solidFill>
                  <a:srgbClr val="799BA7"/>
                </a:solidFill>
              </a:rPr>
              <a:t>Ne </a:t>
            </a:r>
            <a:r>
              <a:rPr lang="fr-FR" sz="1400" b="1" dirty="0">
                <a:solidFill>
                  <a:srgbClr val="799BA7"/>
                </a:solidFill>
              </a:rPr>
              <a:t>la poser nulle part car sinon un risque de rayure et de casser la </a:t>
            </a:r>
            <a:r>
              <a:rPr lang="fr-FR" sz="1400" b="1" dirty="0" smtClean="0">
                <a:solidFill>
                  <a:srgbClr val="799BA7"/>
                </a:solidFill>
              </a:rPr>
              <a:t>machine</a:t>
            </a:r>
            <a:r>
              <a:rPr lang="fr-FR" sz="1400" b="1" dirty="0">
                <a:solidFill>
                  <a:srgbClr val="799BA7"/>
                </a:solidFill>
              </a:rPr>
              <a:t> </a:t>
            </a:r>
            <a:endParaRPr lang="fr-FR" sz="1400" b="1" dirty="0" smtClean="0">
              <a:solidFill>
                <a:srgbClr val="799BA7"/>
              </a:solidFill>
            </a:endParaRPr>
          </a:p>
          <a:p>
            <a:pPr marL="895350"/>
            <a:endParaRPr lang="fr-FR" sz="1400" dirty="0"/>
          </a:p>
          <a:p>
            <a:pPr marL="895350"/>
            <a:r>
              <a:rPr lang="fr-FR" sz="1400" dirty="0" smtClean="0"/>
              <a:t>La buse</a:t>
            </a:r>
          </a:p>
          <a:p>
            <a:pPr marL="895350"/>
            <a:endParaRPr lang="fr-FR" sz="1400" dirty="0"/>
          </a:p>
          <a:p>
            <a:pPr marL="895350"/>
            <a:r>
              <a:rPr lang="fr-FR" sz="1400" dirty="0" smtClean="0"/>
              <a:t>La grille, l’enlever en la prenant par les barres du dessous</a:t>
            </a:r>
          </a:p>
          <a:p>
            <a:pPr marL="895350"/>
            <a:r>
              <a:rPr lang="fr-FR" sz="1400" b="1" dirty="0" smtClean="0">
                <a:solidFill>
                  <a:srgbClr val="799BA7"/>
                </a:solidFill>
              </a:rPr>
              <a:t>sans la glisser pour ne pas rayer la plaque du dessous</a:t>
            </a:r>
            <a:br>
              <a:rPr lang="fr-FR" sz="1400" b="1" dirty="0" smtClean="0">
                <a:solidFill>
                  <a:srgbClr val="799BA7"/>
                </a:solidFill>
              </a:rPr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Tapoter la grille par le dessous</a:t>
            </a:r>
            <a:br>
              <a:rPr lang="fr-FR" sz="1400" dirty="0" smtClean="0"/>
            </a:br>
            <a:r>
              <a:rPr lang="fr-FR" sz="1400" dirty="0" smtClean="0"/>
              <a:t>￼</a:t>
            </a:r>
            <a:br>
              <a:rPr lang="fr-FR" sz="1400" dirty="0" smtClean="0"/>
            </a:br>
            <a:r>
              <a:rPr lang="fr-FR" sz="1400" dirty="0" smtClean="0"/>
              <a:t>Nettoyage du socle avec l’alcool </a:t>
            </a:r>
            <a:br>
              <a:rPr lang="fr-FR" sz="1400" dirty="0" smtClean="0"/>
            </a:br>
            <a:r>
              <a:rPr lang="fr-FR" sz="1400" dirty="0" smtClean="0"/>
              <a:t>￼</a:t>
            </a:r>
            <a:br>
              <a:rPr lang="fr-FR" sz="1400" dirty="0" smtClean="0"/>
            </a:br>
            <a:r>
              <a:rPr lang="fr-FR" sz="1400" dirty="0" smtClean="0"/>
              <a:t>Remettre en place en </a:t>
            </a:r>
            <a:r>
              <a:rPr lang="fr-FR" sz="1400" dirty="0" smtClean="0"/>
              <a:t>se </a:t>
            </a:r>
            <a:r>
              <a:rPr lang="fr-FR" sz="1400" dirty="0" smtClean="0"/>
              <a:t>calant sur les réglettes du fond et du </a:t>
            </a:r>
            <a:r>
              <a:rPr lang="fr-FR" sz="1400" dirty="0" smtClean="0"/>
              <a:t>coté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dirty="0" smtClean="0">
                <a:solidFill>
                  <a:srgbClr val="799BA7"/>
                </a:solidFill>
              </a:rPr>
              <a:t>Vérifier que la grille ne bouge pas devant et sur les côtés</a:t>
            </a:r>
            <a:r>
              <a:rPr lang="fr-FR" sz="1400" dirty="0" smtClean="0"/>
              <a:t> </a:t>
            </a:r>
          </a:p>
          <a:p>
            <a:pPr marL="895350"/>
            <a:endParaRPr lang="fr-FR" sz="1400" dirty="0" smtClean="0"/>
          </a:p>
          <a:p>
            <a:pPr marL="895350"/>
            <a:endParaRPr lang="fr-FR" sz="1400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50075" y="836712"/>
            <a:ext cx="3914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NETTOYAGE de la TROTEC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16394" y="2608290"/>
            <a:ext cx="504056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68322" y="260829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835696" y="3068960"/>
            <a:ext cx="504056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835696" y="2636912"/>
            <a:ext cx="0" cy="43204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04864"/>
            <a:ext cx="1158216" cy="11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6" cstate="print"/>
          <a:srcRect t="15385" b="38461"/>
          <a:stretch>
            <a:fillRect/>
          </a:stretch>
        </p:blipFill>
        <p:spPr bwMode="auto">
          <a:xfrm>
            <a:off x="3203848" y="4149080"/>
            <a:ext cx="74421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988840"/>
            <a:ext cx="821510" cy="13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4499992" y="2420888"/>
            <a:ext cx="720080" cy="720080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4644008" y="2852936"/>
            <a:ext cx="504056" cy="576064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436096" y="2780928"/>
            <a:ext cx="1080120" cy="72008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4860032" y="2276872"/>
            <a:ext cx="216024" cy="288032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860032" y="2564904"/>
            <a:ext cx="432048" cy="72008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979712" y="3573016"/>
            <a:ext cx="504056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1979712" y="3140968"/>
            <a:ext cx="0" cy="43204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123728" y="4365104"/>
            <a:ext cx="288032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123728" y="3573016"/>
            <a:ext cx="0" cy="79208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229200"/>
            <a:ext cx="666635" cy="95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509120"/>
            <a:ext cx="635972" cy="8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5229200"/>
            <a:ext cx="682517" cy="8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Connecteur droit avec flèche 53"/>
          <p:cNvCxnSpPr/>
          <p:nvPr/>
        </p:nvCxnSpPr>
        <p:spPr>
          <a:xfrm flipV="1">
            <a:off x="5652120" y="5373216"/>
            <a:ext cx="360040" cy="864096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5652120" y="5373216"/>
            <a:ext cx="720080" cy="864096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2267744" y="4797152"/>
            <a:ext cx="216024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2267744" y="4365104"/>
            <a:ext cx="0" cy="43204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403648" y="5877272"/>
            <a:ext cx="1080120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755576" y="5874048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1403648" y="6309320"/>
            <a:ext cx="1080120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V="1">
            <a:off x="755576" y="630932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2267744" y="5445224"/>
            <a:ext cx="288032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267744" y="4653136"/>
            <a:ext cx="0" cy="79208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1772816"/>
            <a:ext cx="61926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1400" dirty="0" smtClean="0"/>
              <a:t>Installer le support à graver ou à découper sur la plaque de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 en haut à gauche. Et réactiver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 (en vert, sur le pad)</a:t>
            </a:r>
          </a:p>
          <a:p>
            <a:pPr fontAlgn="t"/>
            <a:endParaRPr lang="fr-FR" sz="1400" dirty="0"/>
          </a:p>
          <a:p>
            <a:pPr fontAlgn="t"/>
            <a:r>
              <a:rPr lang="fr-FR" sz="1400" dirty="0" smtClean="0"/>
              <a:t>Définir le niveau du laser par rapport au support à graver ou à découper. Cela s’appelle faire la pige.</a:t>
            </a:r>
          </a:p>
          <a:p>
            <a:pPr fontAlgn="t"/>
            <a:endParaRPr lang="fr-FR" sz="1400" dirty="0"/>
          </a:p>
          <a:p>
            <a:pPr fontAlgn="t"/>
            <a:r>
              <a:rPr lang="fr-FR" sz="1400" dirty="0" smtClean="0"/>
              <a:t>Positionner le laser </a:t>
            </a:r>
            <a:r>
              <a:rPr lang="fr-FR" sz="1400" dirty="0" smtClean="0"/>
              <a:t>au dessus du support</a:t>
            </a:r>
            <a:r>
              <a:rPr lang="fr-FR" sz="1400" dirty="0" smtClean="0"/>
              <a:t>.</a:t>
            </a:r>
            <a:endParaRPr lang="fr-FR" sz="1400" dirty="0" smtClean="0"/>
          </a:p>
          <a:p>
            <a:pPr fontAlgn="t"/>
            <a:r>
              <a:rPr lang="fr-FR" sz="1400" dirty="0" smtClean="0"/>
              <a:t>Prendre la pige </a:t>
            </a:r>
            <a:r>
              <a:rPr lang="fr-FR" sz="1400" dirty="0"/>
              <a:t>sur le cote intérieur de la </a:t>
            </a:r>
            <a:r>
              <a:rPr lang="fr-FR" sz="1400" dirty="0" err="1" smtClean="0"/>
              <a:t>trotec</a:t>
            </a:r>
            <a:endParaRPr lang="fr-FR" sz="1400" dirty="0" smtClean="0"/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A l’aide du pad (zone en orange), faire monter doucement </a:t>
            </a:r>
          </a:p>
          <a:p>
            <a:pPr fontAlgn="t"/>
            <a:r>
              <a:rPr lang="fr-FR" sz="1400" dirty="0" smtClean="0"/>
              <a:t>la plaque jusqu’à </a:t>
            </a:r>
            <a:r>
              <a:rPr lang="fr-FR" sz="1400" dirty="0"/>
              <a:t>que </a:t>
            </a:r>
            <a:r>
              <a:rPr lang="fr-FR" sz="1400" dirty="0" smtClean="0"/>
              <a:t>la pige tombe</a:t>
            </a:r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  <a:p>
            <a:pPr fontAlgn="t"/>
            <a:r>
              <a:rPr lang="fr-FR" sz="1400" dirty="0" smtClean="0"/>
              <a:t>Vous êtes prêt !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7200800" y="4060475"/>
            <a:ext cx="1907704" cy="2769248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4214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PREPARATION de la TROTEC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27584" y="1916832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2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41764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492896"/>
            <a:ext cx="1440160" cy="9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700807"/>
            <a:ext cx="504056" cy="65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>
          <a:xfrm flipV="1">
            <a:off x="5148064" y="3284984"/>
            <a:ext cx="2304256" cy="144016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476870"/>
            <a:ext cx="576064" cy="74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droit 24"/>
          <p:cNvCxnSpPr/>
          <p:nvPr/>
        </p:nvCxnSpPr>
        <p:spPr>
          <a:xfrm flipV="1">
            <a:off x="827584" y="2564904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827584" y="3212976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827584" y="3857824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827584" y="4505896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55576" y="5589240"/>
            <a:ext cx="8388424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1700809"/>
            <a:ext cx="75963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1400" dirty="0" smtClean="0"/>
              <a:t>Ouvrir le logiciel </a:t>
            </a:r>
            <a:r>
              <a:rPr lang="fr-FR" sz="1400" dirty="0" err="1" smtClean="0"/>
              <a:t>CorelDraw</a:t>
            </a:r>
            <a:r>
              <a:rPr lang="fr-FR" sz="1400" dirty="0" smtClean="0"/>
              <a:t> qui est installé sur l’ordinateur à côté de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.</a:t>
            </a:r>
          </a:p>
          <a:p>
            <a:pPr fontAlgn="t"/>
            <a:endParaRPr lang="fr-FR" sz="1400" dirty="0"/>
          </a:p>
          <a:p>
            <a:pPr fontAlgn="t"/>
            <a:r>
              <a:rPr lang="fr-FR" sz="1400" dirty="0" smtClean="0"/>
              <a:t>Ouvrir le fichier .</a:t>
            </a:r>
            <a:r>
              <a:rPr lang="fr-FR" sz="1400" dirty="0" err="1" smtClean="0"/>
              <a:t>pdf</a:t>
            </a:r>
            <a:endParaRPr lang="fr-FR" sz="1400" dirty="0" smtClean="0"/>
          </a:p>
          <a:p>
            <a:pPr fontAlgn="t"/>
            <a:r>
              <a:rPr lang="fr-FR" sz="1400" dirty="0" smtClean="0"/>
              <a:t>Tout sélectionner </a:t>
            </a:r>
            <a:endParaRPr lang="fr-FR" sz="1400" dirty="0" smtClean="0"/>
          </a:p>
          <a:p>
            <a:pPr fontAlgn="t"/>
            <a:r>
              <a:rPr lang="fr-FR" sz="1400" dirty="0" smtClean="0"/>
              <a:t>	</a:t>
            </a:r>
            <a:r>
              <a:rPr lang="fr-FR" sz="1400" dirty="0" smtClean="0"/>
              <a:t>Noter la taille de l’ensemble T</a:t>
            </a:r>
          </a:p>
          <a:p>
            <a:pPr fontAlgn="t"/>
            <a:r>
              <a:rPr lang="fr-FR" sz="1400" dirty="0" smtClean="0"/>
              <a:t>	</a:t>
            </a:r>
            <a:r>
              <a:rPr lang="fr-FR" sz="1400" dirty="0" smtClean="0"/>
              <a:t>C</a:t>
            </a:r>
            <a:r>
              <a:rPr lang="fr-FR" sz="1400" dirty="0" smtClean="0"/>
              <a:t>hoisir </a:t>
            </a:r>
            <a:r>
              <a:rPr lang="fr-FR" sz="1400" dirty="0" smtClean="0"/>
              <a:t>« trait </a:t>
            </a:r>
            <a:r>
              <a:rPr lang="fr-FR" sz="1400" dirty="0" smtClean="0"/>
              <a:t>très fin</a:t>
            </a:r>
            <a:r>
              <a:rPr lang="fr-FR" sz="1400" dirty="0" smtClean="0"/>
              <a:t> </a:t>
            </a:r>
            <a:r>
              <a:rPr lang="fr-FR" sz="1400" dirty="0" smtClean="0"/>
              <a:t>» </a:t>
            </a:r>
          </a:p>
          <a:p>
            <a:pPr fontAlgn="t"/>
            <a:endParaRPr lang="fr-FR" sz="1400" dirty="0" smtClean="0"/>
          </a:p>
          <a:p>
            <a:pPr fontAlgn="t"/>
            <a:endParaRPr lang="fr-FR" sz="1400" dirty="0" smtClean="0"/>
          </a:p>
          <a:p>
            <a:pPr fontAlgn="t"/>
            <a:endParaRPr lang="fr-FR" sz="1400" dirty="0" smtClean="0"/>
          </a:p>
          <a:p>
            <a:pPr fontAlgn="t"/>
            <a:endParaRPr lang="fr-FR" sz="1400" dirty="0" smtClean="0"/>
          </a:p>
          <a:p>
            <a:pPr fontAlgn="t"/>
            <a:endParaRPr lang="fr-FR" sz="1400" dirty="0" smtClean="0"/>
          </a:p>
          <a:p>
            <a:pPr fontAlgn="t"/>
            <a:endParaRPr lang="fr-FR" sz="1400" dirty="0" smtClean="0"/>
          </a:p>
          <a:p>
            <a:pPr fontAlgn="t"/>
            <a:endParaRPr lang="fr-FR" sz="1400" dirty="0" smtClean="0"/>
          </a:p>
          <a:p>
            <a:pPr fontAlgn="t"/>
            <a:endParaRPr lang="fr-FR" sz="1400" dirty="0" smtClean="0"/>
          </a:p>
          <a:p>
            <a:pPr fontAlgn="t"/>
            <a:r>
              <a:rPr lang="fr-FR" sz="1400" dirty="0" smtClean="0"/>
              <a:t>Lancer </a:t>
            </a:r>
            <a:r>
              <a:rPr lang="fr-FR" sz="1400" dirty="0" smtClean="0"/>
              <a:t>l’impression </a:t>
            </a:r>
            <a:r>
              <a:rPr lang="fr-FR" sz="1400" dirty="0" smtClean="0"/>
              <a:t>et faire des réglages :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	</a:t>
            </a:r>
            <a:r>
              <a:rPr lang="fr-FR" sz="1400" dirty="0" smtClean="0"/>
              <a:t>dans préférence :</a:t>
            </a:r>
          </a:p>
          <a:p>
            <a:pPr lvl="3" fontAlgn="t">
              <a:buFont typeface="Arial" pitchFamily="34" charset="0"/>
              <a:buChar char="•"/>
            </a:pPr>
            <a:r>
              <a:rPr lang="fr-FR" sz="1400" dirty="0" smtClean="0"/>
              <a:t> Régler la taille d’impression en ajoutant </a:t>
            </a:r>
            <a:r>
              <a:rPr lang="fr-FR" sz="1400" dirty="0" smtClean="0"/>
              <a:t>+ 2 mm en largeur et </a:t>
            </a:r>
            <a:r>
              <a:rPr lang="fr-FR" sz="1400" dirty="0" smtClean="0"/>
              <a:t>hauteur à la taille de l’objet à imprimer (taille notée précédemment T) </a:t>
            </a:r>
            <a:endParaRPr lang="fr-FR" sz="1400" dirty="0" smtClean="0"/>
          </a:p>
          <a:p>
            <a:pPr lvl="3" fontAlgn="t">
              <a:buFont typeface="Arial" pitchFamily="34" charset="0"/>
              <a:buChar char="•"/>
            </a:pPr>
            <a:r>
              <a:rPr lang="fr-FR" sz="1400" dirty="0" smtClean="0"/>
              <a:t>Cocher </a:t>
            </a:r>
            <a:r>
              <a:rPr lang="fr-FR" sz="1400" dirty="0" smtClean="0"/>
              <a:t>case géométrie interne </a:t>
            </a:r>
            <a:r>
              <a:rPr lang="fr-FR" sz="1400" dirty="0" smtClean="0"/>
              <a:t>d’abord         et fermer</a:t>
            </a:r>
            <a:endParaRPr lang="fr-FR" sz="1400" dirty="0" smtClean="0"/>
          </a:p>
          <a:p>
            <a:pPr fontAlgn="t"/>
            <a:r>
              <a:rPr lang="fr-FR" sz="1400" dirty="0" smtClean="0"/>
              <a:t>	</a:t>
            </a:r>
            <a:r>
              <a:rPr lang="fr-FR" sz="1400" dirty="0" smtClean="0"/>
              <a:t>dans onglet Disposition </a:t>
            </a:r>
            <a:r>
              <a:rPr lang="fr-FR" sz="1400" dirty="0" smtClean="0"/>
              <a:t>: angle supérieur </a:t>
            </a:r>
            <a:r>
              <a:rPr lang="fr-FR" sz="1400" dirty="0" smtClean="0"/>
              <a:t>gauche</a:t>
            </a:r>
          </a:p>
          <a:p>
            <a:pPr fontAlgn="t"/>
            <a:r>
              <a:rPr lang="fr-FR" sz="1400" dirty="0" smtClean="0"/>
              <a:t>	</a:t>
            </a:r>
            <a:r>
              <a:rPr lang="fr-FR" sz="1400" dirty="0" smtClean="0"/>
              <a:t>Imprimer</a:t>
            </a:r>
          </a:p>
          <a:p>
            <a:pPr fontAlgn="t"/>
            <a:r>
              <a:rPr lang="fr-FR" sz="1400" dirty="0" err="1" smtClean="0"/>
              <a:t>Rmq</a:t>
            </a:r>
            <a:r>
              <a:rPr lang="fr-FR" sz="1400" dirty="0" smtClean="0"/>
              <a:t> : Il n’y aura plus aucun problème, lorsque la taille d’impression sera la bonne</a:t>
            </a:r>
            <a:endParaRPr lang="fr-FR" sz="1400" dirty="0" smtClean="0"/>
          </a:p>
          <a:p>
            <a:pPr fontAlgn="t"/>
            <a:endParaRPr lang="fr-FR" sz="1400" dirty="0" smtClean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7556624" y="1484784"/>
            <a:ext cx="1587376" cy="230425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3473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LANCER L’IMPRESSION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27584" y="1916832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3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068960"/>
            <a:ext cx="2160240" cy="165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140968"/>
            <a:ext cx="1944216" cy="139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924944"/>
            <a:ext cx="15240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oneTexte 21"/>
          <p:cNvSpPr txBox="1"/>
          <p:nvPr/>
        </p:nvSpPr>
        <p:spPr>
          <a:xfrm>
            <a:off x="4499992" y="422108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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123728" y="37890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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2915816" y="299695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550302" y="32129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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948264" y="335699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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444208" y="42930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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372200" y="45091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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3779912" y="48691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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6516216" y="52919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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868144" y="551723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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948264" y="551723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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275856" y="59492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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1700808"/>
            <a:ext cx="75963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1400" dirty="0" smtClean="0"/>
              <a:t>Ouvrir le logiciel Job Control </a:t>
            </a:r>
          </a:p>
          <a:p>
            <a:pPr fontAlgn="t"/>
            <a:r>
              <a:rPr lang="fr-FR" sz="1400" dirty="0" smtClean="0"/>
              <a:t>qui est installé sur l’ordinateur à côté de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.</a:t>
            </a:r>
          </a:p>
          <a:p>
            <a:pPr fontAlgn="t"/>
            <a:r>
              <a:rPr lang="fr-FR" sz="1400" dirty="0" smtClean="0"/>
              <a:t>Quand à partir de </a:t>
            </a:r>
            <a:r>
              <a:rPr lang="fr-FR" sz="1400" dirty="0" err="1" smtClean="0"/>
              <a:t>CorelDraw</a:t>
            </a:r>
            <a:r>
              <a:rPr lang="fr-FR" sz="1400" dirty="0" smtClean="0"/>
              <a:t>, l’impression est </a:t>
            </a:r>
            <a:r>
              <a:rPr lang="fr-FR" sz="1400" dirty="0" smtClean="0"/>
              <a:t>lancée, </a:t>
            </a:r>
            <a:r>
              <a:rPr lang="fr-FR" sz="1400" dirty="0" smtClean="0"/>
              <a:t>JC </a:t>
            </a:r>
            <a:r>
              <a:rPr lang="fr-FR" sz="1400" dirty="0" smtClean="0"/>
              <a:t>clignote </a:t>
            </a:r>
            <a:endParaRPr lang="fr-FR" sz="1400" dirty="0" smtClean="0"/>
          </a:p>
          <a:p>
            <a:pPr fontAlgn="t"/>
            <a:r>
              <a:rPr lang="fr-FR" sz="1400" dirty="0" smtClean="0"/>
              <a:t>Choisir son Job et le positionner au niveau de la croix (point1)</a:t>
            </a:r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sz="1400" dirty="0" smtClean="0"/>
          </a:p>
          <a:p>
            <a:pPr fontAlgn="t"/>
            <a:r>
              <a:rPr lang="fr-FR" sz="1400" dirty="0"/>
              <a:t>1</a:t>
            </a:r>
            <a:r>
              <a:rPr lang="fr-FR" sz="1400" dirty="0" smtClean="0"/>
              <a:t> - Positionner le dessin pour qu’il soit au niveau du coin du papier identifié par une croix</a:t>
            </a:r>
            <a:br>
              <a:rPr lang="fr-FR" sz="1400" dirty="0" smtClean="0"/>
            </a:b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7556624" y="1484784"/>
            <a:ext cx="1587376" cy="230425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3473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LANCER L’IMPRESSION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27584" y="1916832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3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556792"/>
            <a:ext cx="504056" cy="50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636912"/>
            <a:ext cx="4786759" cy="312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 flipV="1">
            <a:off x="2123728" y="3573016"/>
            <a:ext cx="792088" cy="2448272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2483768" y="2924944"/>
            <a:ext cx="4176464" cy="2160240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60232" y="5013176"/>
            <a:ext cx="2069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3</a:t>
            </a:r>
            <a:r>
              <a:rPr lang="fr-FR" sz="1400" dirty="0" smtClean="0"/>
              <a:t> - Cliquer sur Œil couleur</a:t>
            </a:r>
          </a:p>
          <a:p>
            <a:r>
              <a:rPr lang="fr-FR" sz="1400" dirty="0" smtClean="0"/>
              <a:t>Votre dessin apparaît. </a:t>
            </a:r>
            <a:endParaRPr lang="fr-FR" sz="1400" dirty="0"/>
          </a:p>
        </p:txBody>
      </p:sp>
      <p:sp>
        <p:nvSpPr>
          <p:cNvPr id="32" name="Rectangle 31"/>
          <p:cNvSpPr/>
          <p:nvPr/>
        </p:nvSpPr>
        <p:spPr>
          <a:xfrm>
            <a:off x="6876256" y="3933056"/>
            <a:ext cx="20733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2 - Cliquer sur buse </a:t>
            </a:r>
          </a:p>
          <a:p>
            <a:r>
              <a:rPr lang="fr-FR" sz="1400" dirty="0" smtClean="0"/>
              <a:t>pour paramétrer </a:t>
            </a:r>
          </a:p>
          <a:p>
            <a:r>
              <a:rPr lang="fr-FR" sz="1400" i="1" dirty="0" smtClean="0"/>
              <a:t>(voir détail page suivante)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flipH="1" flipV="1">
            <a:off x="2771800" y="2924944"/>
            <a:ext cx="4104456" cy="1152128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4953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547664" y="1700808"/>
            <a:ext cx="690740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fr-FR" sz="1400" dirty="0" smtClean="0"/>
              <a:t>Choisir la matière du support (papier, bois) : </a:t>
            </a:r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r>
              <a:rPr lang="fr-FR" sz="1400" dirty="0" smtClean="0"/>
              <a:t>Définir les paramètres pour chaque couleur</a:t>
            </a:r>
          </a:p>
          <a:p>
            <a:pPr fontAlgn="t"/>
            <a:r>
              <a:rPr lang="fr-FR" sz="1400" dirty="0" smtClean="0"/>
              <a:t>La couleur noire est toujours celle de la gravure et c’est toujours la première tâche exécutée.</a:t>
            </a:r>
          </a:p>
          <a:p>
            <a:pPr fontAlgn="t"/>
            <a:r>
              <a:rPr lang="fr-FR" sz="1400" dirty="0" smtClean="0"/>
              <a:t>Les couleurs suivantes sont l’ordre de </a:t>
            </a:r>
            <a:r>
              <a:rPr lang="fr-FR" sz="1400" dirty="0" smtClean="0"/>
              <a:t>découpe (rouge, puis bleu, puis vert, …).</a:t>
            </a:r>
            <a:endParaRPr lang="fr-FR" sz="1400" dirty="0" smtClean="0"/>
          </a:p>
          <a:p>
            <a:pPr fontAlgn="t"/>
            <a:r>
              <a:rPr lang="fr-FR" sz="1400" dirty="0" smtClean="0"/>
              <a:t>On découpe en premier les pièces intérieures jusqu’au pièces extérieurs</a:t>
            </a:r>
            <a:r>
              <a:rPr lang="fr-FR" sz="1400" dirty="0"/>
              <a:t> </a:t>
            </a:r>
            <a:endParaRPr lang="fr-FR" sz="1400" dirty="0" smtClean="0"/>
          </a:p>
          <a:p>
            <a:pPr fontAlgn="t"/>
            <a:r>
              <a:rPr lang="fr-FR" sz="1400" dirty="0" smtClean="0"/>
              <a:t>Regarder </a:t>
            </a:r>
            <a:r>
              <a:rPr lang="fr-FR" sz="1400" dirty="0"/>
              <a:t>après si le dessin tient bien sur le support avec le pad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4" cstate="print"/>
          <a:srcRect l="25397" t="21694" r="25397" b="15806"/>
          <a:stretch>
            <a:fillRect/>
          </a:stretch>
        </p:blipFill>
        <p:spPr bwMode="auto">
          <a:xfrm>
            <a:off x="8172400" y="2492896"/>
            <a:ext cx="971600" cy="1410387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3473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LANCER L’IMPRESSION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68322" y="260829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3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2555776" y="1988840"/>
            <a:ext cx="1080120" cy="1440160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419872" y="3212976"/>
            <a:ext cx="1008112" cy="2088232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1556792"/>
            <a:ext cx="66967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1400" dirty="0" smtClean="0"/>
              <a:t>Dans </a:t>
            </a:r>
            <a:r>
              <a:rPr lang="fr-FR" sz="1400" b="1" dirty="0" err="1" smtClean="0"/>
              <a:t>Inkscape</a:t>
            </a:r>
            <a:r>
              <a:rPr lang="fr-FR" sz="1400" dirty="0" smtClean="0"/>
              <a:t>, respecter les couleurs qui seront utilisées par la laser. L’ordre est important. La couleur rouge sera la première découpée ensuite la bleu, la verte …</a:t>
            </a:r>
          </a:p>
          <a:p>
            <a:pPr fontAlgn="t"/>
            <a:r>
              <a:rPr lang="fr-FR" sz="1400" dirty="0" smtClean="0"/>
              <a:t>La couleur noire est utilisée pour la gravure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Pour les couleurs à utiliser</a:t>
            </a:r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endParaRPr lang="fr-FR" sz="1400" dirty="0" smtClean="0"/>
          </a:p>
          <a:p>
            <a:pPr fontAlgn="t"/>
            <a:r>
              <a:rPr lang="fr-FR" sz="1400" dirty="0" smtClean="0"/>
              <a:t>Enregistrer en PDF version 1.4</a:t>
            </a:r>
            <a:endParaRPr lang="fr-FR" sz="1400" dirty="0"/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￼</a:t>
            </a:r>
            <a:endParaRPr lang="fr-FR" sz="1400" dirty="0"/>
          </a:p>
          <a:p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8172400" y="2492896"/>
            <a:ext cx="971600" cy="1410387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543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LE PROJET – Paramètre des couleurs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68322" y="260829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5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852936"/>
            <a:ext cx="720080" cy="23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338</Words>
  <Application>Microsoft Office PowerPoint</Application>
  <PresentationFormat>Affichage à l'écran (4:3)</PresentationFormat>
  <Paragraphs>152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diddl007</dc:creator>
  <cp:lastModifiedBy>Diddl007</cp:lastModifiedBy>
  <cp:revision>29</cp:revision>
  <dcterms:created xsi:type="dcterms:W3CDTF">2019-01-30T13:03:11Z</dcterms:created>
  <dcterms:modified xsi:type="dcterms:W3CDTF">2019-04-29T15:24:24Z</dcterms:modified>
</cp:coreProperties>
</file>